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0" r:id="rId5"/>
    <p:sldId id="259" r:id="rId6"/>
    <p:sldId id="261" r:id="rId7"/>
    <p:sldId id="262" r:id="rId8"/>
    <p:sldId id="273" r:id="rId9"/>
    <p:sldId id="263" r:id="rId10"/>
    <p:sldId id="264" r:id="rId11"/>
    <p:sldId id="265" r:id="rId12"/>
    <p:sldId id="266" r:id="rId13"/>
    <p:sldId id="267" r:id="rId14"/>
    <p:sldId id="269" r:id="rId15"/>
    <p:sldId id="268" r:id="rId16"/>
    <p:sldId id="270" r:id="rId17"/>
    <p:sldId id="271" r:id="rId18"/>
    <p:sldId id="272" r:id="rId19"/>
  </p:sldIdLst>
  <p:sldSz cx="12192000" cy="6858000"/>
  <p:notesSz cx="6858000" cy="9144000"/>
  <p:embeddedFontLst>
    <p:embeddedFont>
      <p:font typeface="Batang" panose="02030600000101010101" pitchFamily="18" charset="-127"/>
      <p:regular r:id="rId20"/>
    </p:embeddedFont>
    <p:embeddedFont>
      <p:font typeface="Aharoni" panose="02010803020104030203" pitchFamily="2" charset="-79"/>
      <p:bold r:id="rId21"/>
    </p:embeddedFont>
    <p:embeddedFont>
      <p:font typeface="Arial Black" panose="020B0A04020102020204" pitchFamily="34" charset="0"/>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6"/>
    <a:srgbClr val="FFB7B9"/>
    <a:srgbClr val="FFA7A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1FE73-3404-4EC2-A850-9ED87455B1C9}" v="41" dt="2023-07-17T14:26:33.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fandi Riki Winata" userId="03461a0c230c1ba6" providerId="LiveId" clId="{3651FE73-3404-4EC2-A850-9ED87455B1C9}"/>
    <pc:docChg chg="undo custSel addSld delSld modSld sldOrd">
      <pc:chgData name="Yofandi Riki Winata" userId="03461a0c230c1ba6" providerId="LiveId" clId="{3651FE73-3404-4EC2-A850-9ED87455B1C9}" dt="2023-07-18T02:00:54.860" v="5073" actId="2711"/>
      <pc:docMkLst>
        <pc:docMk/>
      </pc:docMkLst>
      <pc:sldChg chg="modSp mod">
        <pc:chgData name="Yofandi Riki Winata" userId="03461a0c230c1ba6" providerId="LiveId" clId="{3651FE73-3404-4EC2-A850-9ED87455B1C9}" dt="2023-07-17T14:36:50.792" v="5009" actId="20577"/>
        <pc:sldMkLst>
          <pc:docMk/>
          <pc:sldMk cId="3606682951" sldId="257"/>
        </pc:sldMkLst>
        <pc:spChg chg="mod">
          <ac:chgData name="Yofandi Riki Winata" userId="03461a0c230c1ba6" providerId="LiveId" clId="{3651FE73-3404-4EC2-A850-9ED87455B1C9}" dt="2023-07-17T14:36:50.792" v="5009" actId="20577"/>
          <ac:spMkLst>
            <pc:docMk/>
            <pc:sldMk cId="3606682951" sldId="257"/>
            <ac:spMk id="19" creationId="{15478B08-BC10-B2FA-6209-B64A23B2A476}"/>
          </ac:spMkLst>
        </pc:spChg>
      </pc:sldChg>
      <pc:sldChg chg="addSp modSp new mod">
        <pc:chgData name="Yofandi Riki Winata" userId="03461a0c230c1ba6" providerId="LiveId" clId="{3651FE73-3404-4EC2-A850-9ED87455B1C9}" dt="2023-07-17T09:49:07.575" v="214" actId="403"/>
        <pc:sldMkLst>
          <pc:docMk/>
          <pc:sldMk cId="1663406260" sldId="258"/>
        </pc:sldMkLst>
        <pc:spChg chg="add mod">
          <ac:chgData name="Yofandi Riki Winata" userId="03461a0c230c1ba6" providerId="LiveId" clId="{3651FE73-3404-4EC2-A850-9ED87455B1C9}" dt="2023-07-17T09:05:48.665" v="1"/>
          <ac:spMkLst>
            <pc:docMk/>
            <pc:sldMk cId="1663406260" sldId="258"/>
            <ac:spMk id="2" creationId="{5CE4512A-0FE8-6380-BA93-363254012642}"/>
          </ac:spMkLst>
        </pc:spChg>
        <pc:spChg chg="add mod">
          <ac:chgData name="Yofandi Riki Winata" userId="03461a0c230c1ba6" providerId="LiveId" clId="{3651FE73-3404-4EC2-A850-9ED87455B1C9}" dt="2023-07-17T09:06:10.663" v="4" actId="207"/>
          <ac:spMkLst>
            <pc:docMk/>
            <pc:sldMk cId="1663406260" sldId="258"/>
            <ac:spMk id="4" creationId="{32873BBE-2BBA-C545-3FE5-C14BF75A865E}"/>
          </ac:spMkLst>
        </pc:spChg>
        <pc:spChg chg="add mod">
          <ac:chgData name="Yofandi Riki Winata" userId="03461a0c230c1ba6" providerId="LiveId" clId="{3651FE73-3404-4EC2-A850-9ED87455B1C9}" dt="2023-07-17T09:49:07.575" v="214" actId="403"/>
          <ac:spMkLst>
            <pc:docMk/>
            <pc:sldMk cId="1663406260" sldId="258"/>
            <ac:spMk id="5" creationId="{E5BB8E7C-B7FD-78B2-12E7-FA09EB61E3DB}"/>
          </ac:spMkLst>
        </pc:spChg>
        <pc:cxnChg chg="add mod">
          <ac:chgData name="Yofandi Riki Winata" userId="03461a0c230c1ba6" providerId="LiveId" clId="{3651FE73-3404-4EC2-A850-9ED87455B1C9}" dt="2023-07-17T09:05:48.665" v="1"/>
          <ac:cxnSpMkLst>
            <pc:docMk/>
            <pc:sldMk cId="1663406260" sldId="258"/>
            <ac:cxnSpMk id="3" creationId="{D0982197-69BE-699A-26DF-0F618E980D31}"/>
          </ac:cxnSpMkLst>
        </pc:cxnChg>
      </pc:sldChg>
      <pc:sldChg chg="addSp modSp new mod">
        <pc:chgData name="Yofandi Riki Winata" userId="03461a0c230c1ba6" providerId="LiveId" clId="{3651FE73-3404-4EC2-A850-9ED87455B1C9}" dt="2023-07-17T10:01:24.118" v="492" actId="20577"/>
        <pc:sldMkLst>
          <pc:docMk/>
          <pc:sldMk cId="3554961322" sldId="259"/>
        </pc:sldMkLst>
        <pc:spChg chg="add mod">
          <ac:chgData name="Yofandi Riki Winata" userId="03461a0c230c1ba6" providerId="LiveId" clId="{3651FE73-3404-4EC2-A850-9ED87455B1C9}" dt="2023-07-17T09:57:16.493" v="392" actId="1036"/>
          <ac:spMkLst>
            <pc:docMk/>
            <pc:sldMk cId="3554961322" sldId="259"/>
            <ac:spMk id="2" creationId="{DCDCEEA6-1307-D0BB-C02B-0E444BE8C471}"/>
          </ac:spMkLst>
        </pc:spChg>
        <pc:spChg chg="add mod">
          <ac:chgData name="Yofandi Riki Winata" userId="03461a0c230c1ba6" providerId="LiveId" clId="{3651FE73-3404-4EC2-A850-9ED87455B1C9}" dt="2023-07-17T09:57:16.493" v="392" actId="1036"/>
          <ac:spMkLst>
            <pc:docMk/>
            <pc:sldMk cId="3554961322" sldId="259"/>
            <ac:spMk id="5" creationId="{1010125A-8F5E-ED54-964F-B727B8D0418F}"/>
          </ac:spMkLst>
        </pc:spChg>
        <pc:spChg chg="add mod">
          <ac:chgData name="Yofandi Riki Winata" userId="03461a0c230c1ba6" providerId="LiveId" clId="{3651FE73-3404-4EC2-A850-9ED87455B1C9}" dt="2023-07-17T09:57:36.633" v="450" actId="1035"/>
          <ac:spMkLst>
            <pc:docMk/>
            <pc:sldMk cId="3554961322" sldId="259"/>
            <ac:spMk id="6" creationId="{D75911B7-BDE2-3BC5-41D3-0086E7A2AFF4}"/>
          </ac:spMkLst>
        </pc:spChg>
        <pc:spChg chg="add mod">
          <ac:chgData name="Yofandi Riki Winata" userId="03461a0c230c1ba6" providerId="LiveId" clId="{3651FE73-3404-4EC2-A850-9ED87455B1C9}" dt="2023-07-17T09:55:01.186" v="314"/>
          <ac:spMkLst>
            <pc:docMk/>
            <pc:sldMk cId="3554961322" sldId="259"/>
            <ac:spMk id="8" creationId="{C9CA31D5-5D36-F94B-9563-DA6A9EFA5E96}"/>
          </ac:spMkLst>
        </pc:spChg>
        <pc:spChg chg="add mod">
          <ac:chgData name="Yofandi Riki Winata" userId="03461a0c230c1ba6" providerId="LiveId" clId="{3651FE73-3404-4EC2-A850-9ED87455B1C9}" dt="2023-07-17T10:01:24.118" v="492" actId="20577"/>
          <ac:spMkLst>
            <pc:docMk/>
            <pc:sldMk cId="3554961322" sldId="259"/>
            <ac:spMk id="9" creationId="{D080183B-D15E-A734-36D3-CD5C42E1F2CF}"/>
          </ac:spMkLst>
        </pc:spChg>
        <pc:cxnChg chg="add mod">
          <ac:chgData name="Yofandi Riki Winata" userId="03461a0c230c1ba6" providerId="LiveId" clId="{3651FE73-3404-4EC2-A850-9ED87455B1C9}" dt="2023-07-17T09:57:16.493" v="392" actId="1036"/>
          <ac:cxnSpMkLst>
            <pc:docMk/>
            <pc:sldMk cId="3554961322" sldId="259"/>
            <ac:cxnSpMk id="3" creationId="{7C726243-B43F-967E-B956-68CDFA003AC1}"/>
          </ac:cxnSpMkLst>
        </pc:cxnChg>
        <pc:cxnChg chg="add mod">
          <ac:chgData name="Yofandi Riki Winata" userId="03461a0c230c1ba6" providerId="LiveId" clId="{3651FE73-3404-4EC2-A850-9ED87455B1C9}" dt="2023-07-17T09:57:36.633" v="450" actId="1035"/>
          <ac:cxnSpMkLst>
            <pc:docMk/>
            <pc:sldMk cId="3554961322" sldId="259"/>
            <ac:cxnSpMk id="7" creationId="{6656B0F8-44AE-E640-D748-3D0C69B52A7E}"/>
          </ac:cxnSpMkLst>
        </pc:cxnChg>
      </pc:sldChg>
      <pc:sldChg chg="modSp add mod">
        <pc:chgData name="Yofandi Riki Winata" userId="03461a0c230c1ba6" providerId="LiveId" clId="{3651FE73-3404-4EC2-A850-9ED87455B1C9}" dt="2023-07-17T10:36:49.768" v="1143" actId="113"/>
        <pc:sldMkLst>
          <pc:docMk/>
          <pc:sldMk cId="3325626704" sldId="260"/>
        </pc:sldMkLst>
        <pc:spChg chg="mod">
          <ac:chgData name="Yofandi Riki Winata" userId="03461a0c230c1ba6" providerId="LiveId" clId="{3651FE73-3404-4EC2-A850-9ED87455B1C9}" dt="2023-07-17T10:36:49.768" v="1143" actId="113"/>
          <ac:spMkLst>
            <pc:docMk/>
            <pc:sldMk cId="3325626704" sldId="260"/>
            <ac:spMk id="5" creationId="{E5BB8E7C-B7FD-78B2-12E7-FA09EB61E3DB}"/>
          </ac:spMkLst>
        </pc:spChg>
      </pc:sldChg>
      <pc:sldChg chg="addSp modSp new mod">
        <pc:chgData name="Yofandi Riki Winata" userId="03461a0c230c1ba6" providerId="LiveId" clId="{3651FE73-3404-4EC2-A850-9ED87455B1C9}" dt="2023-07-17T10:22:28.759" v="537" actId="1076"/>
        <pc:sldMkLst>
          <pc:docMk/>
          <pc:sldMk cId="3482388704" sldId="261"/>
        </pc:sldMkLst>
        <pc:spChg chg="add mod">
          <ac:chgData name="Yofandi Riki Winata" userId="03461a0c230c1ba6" providerId="LiveId" clId="{3651FE73-3404-4EC2-A850-9ED87455B1C9}" dt="2023-07-17T10:04:34.313" v="504" actId="113"/>
          <ac:spMkLst>
            <pc:docMk/>
            <pc:sldMk cId="3482388704" sldId="261"/>
            <ac:spMk id="2" creationId="{6C6D6964-83B1-7591-5D28-CE92C1F280E8}"/>
          </ac:spMkLst>
        </pc:spChg>
        <pc:spChg chg="add mod">
          <ac:chgData name="Yofandi Riki Winata" userId="03461a0c230c1ba6" providerId="LiveId" clId="{3651FE73-3404-4EC2-A850-9ED87455B1C9}" dt="2023-07-17T10:14:42.888" v="524" actId="207"/>
          <ac:spMkLst>
            <pc:docMk/>
            <pc:sldMk cId="3482388704" sldId="261"/>
            <ac:spMk id="4" creationId="{4221BC78-462D-8BD7-895C-34EC78D099C4}"/>
          </ac:spMkLst>
        </pc:spChg>
        <pc:spChg chg="add mod">
          <ac:chgData name="Yofandi Riki Winata" userId="03461a0c230c1ba6" providerId="LiveId" clId="{3651FE73-3404-4EC2-A850-9ED87455B1C9}" dt="2023-07-17T10:22:28.759" v="537" actId="1076"/>
          <ac:spMkLst>
            <pc:docMk/>
            <pc:sldMk cId="3482388704" sldId="261"/>
            <ac:spMk id="7" creationId="{4A3EDE26-99D2-68E8-7FAD-82BB7C90F7F2}"/>
          </ac:spMkLst>
        </pc:spChg>
        <pc:picChg chg="add mod">
          <ac:chgData name="Yofandi Riki Winata" userId="03461a0c230c1ba6" providerId="LiveId" clId="{3651FE73-3404-4EC2-A850-9ED87455B1C9}" dt="2023-07-17T10:21:27.371" v="528" actId="1076"/>
          <ac:picMkLst>
            <pc:docMk/>
            <pc:sldMk cId="3482388704" sldId="261"/>
            <ac:picMk id="6" creationId="{4BD9D6B4-0E1B-8610-1A95-890DDB7A5AEB}"/>
          </ac:picMkLst>
        </pc:picChg>
        <pc:cxnChg chg="add mod">
          <ac:chgData name="Yofandi Riki Winata" userId="03461a0c230c1ba6" providerId="LiveId" clId="{3651FE73-3404-4EC2-A850-9ED87455B1C9}" dt="2023-07-17T10:02:53.735" v="496"/>
          <ac:cxnSpMkLst>
            <pc:docMk/>
            <pc:sldMk cId="3482388704" sldId="261"/>
            <ac:cxnSpMk id="3" creationId="{9B137E59-178D-5971-026A-F2CDE5BF3039}"/>
          </ac:cxnSpMkLst>
        </pc:cxnChg>
      </pc:sldChg>
      <pc:sldChg chg="add del">
        <pc:chgData name="Yofandi Riki Winata" userId="03461a0c230c1ba6" providerId="LiveId" clId="{3651FE73-3404-4EC2-A850-9ED87455B1C9}" dt="2023-07-17T10:02:46.416" v="495" actId="2890"/>
        <pc:sldMkLst>
          <pc:docMk/>
          <pc:sldMk cId="2547916256" sldId="262"/>
        </pc:sldMkLst>
      </pc:sldChg>
      <pc:sldChg chg="addSp delSp modSp new mod">
        <pc:chgData name="Yofandi Riki Winata" userId="03461a0c230c1ba6" providerId="LiveId" clId="{3651FE73-3404-4EC2-A850-9ED87455B1C9}" dt="2023-07-17T10:27:25.501" v="661" actId="14100"/>
        <pc:sldMkLst>
          <pc:docMk/>
          <pc:sldMk cId="4105839101" sldId="262"/>
        </pc:sldMkLst>
        <pc:spChg chg="add del mod">
          <ac:chgData name="Yofandi Riki Winata" userId="03461a0c230c1ba6" providerId="LiveId" clId="{3651FE73-3404-4EC2-A850-9ED87455B1C9}" dt="2023-07-17T10:23:54.038" v="563" actId="20577"/>
          <ac:spMkLst>
            <pc:docMk/>
            <pc:sldMk cId="4105839101" sldId="262"/>
            <ac:spMk id="2" creationId="{2EA7CC72-6934-C4AF-818B-7BAA3B681E6D}"/>
          </ac:spMkLst>
        </pc:spChg>
        <pc:spChg chg="add mod">
          <ac:chgData name="Yofandi Riki Winata" userId="03461a0c230c1ba6" providerId="LiveId" clId="{3651FE73-3404-4EC2-A850-9ED87455B1C9}" dt="2023-07-17T10:23:29.878" v="539"/>
          <ac:spMkLst>
            <pc:docMk/>
            <pc:sldMk cId="4105839101" sldId="262"/>
            <ac:spMk id="4" creationId="{CC539629-4CCD-4A2B-1E6B-CAAE9912783B}"/>
          </ac:spMkLst>
        </pc:spChg>
        <pc:spChg chg="add mod">
          <ac:chgData name="Yofandi Riki Winata" userId="03461a0c230c1ba6" providerId="LiveId" clId="{3651FE73-3404-4EC2-A850-9ED87455B1C9}" dt="2023-07-17T10:25:10.172" v="642" actId="403"/>
          <ac:spMkLst>
            <pc:docMk/>
            <pc:sldMk cId="4105839101" sldId="262"/>
            <ac:spMk id="5" creationId="{E71FBB6D-FA32-619B-F476-D5A19FAA7018}"/>
          </ac:spMkLst>
        </pc:spChg>
        <pc:spChg chg="add mod">
          <ac:chgData name="Yofandi Riki Winata" userId="03461a0c230c1ba6" providerId="LiveId" clId="{3651FE73-3404-4EC2-A850-9ED87455B1C9}" dt="2023-07-17T10:27:25.501" v="661" actId="14100"/>
          <ac:spMkLst>
            <pc:docMk/>
            <pc:sldMk cId="4105839101" sldId="262"/>
            <ac:spMk id="6" creationId="{4DD41163-5F1E-478C-3554-2F1C30EBA3B2}"/>
          </ac:spMkLst>
        </pc:spChg>
        <pc:cxnChg chg="add mod">
          <ac:chgData name="Yofandi Riki Winata" userId="03461a0c230c1ba6" providerId="LiveId" clId="{3651FE73-3404-4EC2-A850-9ED87455B1C9}" dt="2023-07-17T10:24:17.776" v="629" actId="1076"/>
          <ac:cxnSpMkLst>
            <pc:docMk/>
            <pc:sldMk cId="4105839101" sldId="262"/>
            <ac:cxnSpMk id="3" creationId="{860385D4-6E17-2C84-8687-67183539153E}"/>
          </ac:cxnSpMkLst>
        </pc:cxnChg>
      </pc:sldChg>
      <pc:sldChg chg="addSp modSp new mod">
        <pc:chgData name="Yofandi Riki Winata" userId="03461a0c230c1ba6" providerId="LiveId" clId="{3651FE73-3404-4EC2-A850-9ED87455B1C9}" dt="2023-07-17T10:41:09.048" v="1177" actId="1035"/>
        <pc:sldMkLst>
          <pc:docMk/>
          <pc:sldMk cId="2853456588" sldId="263"/>
        </pc:sldMkLst>
        <pc:spChg chg="add mod">
          <ac:chgData name="Yofandi Riki Winata" userId="03461a0c230c1ba6" providerId="LiveId" clId="{3651FE73-3404-4EC2-A850-9ED87455B1C9}" dt="2023-07-17T10:28:58.661" v="716" actId="20577"/>
          <ac:spMkLst>
            <pc:docMk/>
            <pc:sldMk cId="2853456588" sldId="263"/>
            <ac:spMk id="2" creationId="{2BEAD52F-0B99-7B1B-1CC6-54ED96EE25DC}"/>
          </ac:spMkLst>
        </pc:spChg>
        <pc:spChg chg="add mod">
          <ac:chgData name="Yofandi Riki Winata" userId="03461a0c230c1ba6" providerId="LiveId" clId="{3651FE73-3404-4EC2-A850-9ED87455B1C9}" dt="2023-07-17T10:28:45.795" v="663"/>
          <ac:spMkLst>
            <pc:docMk/>
            <pc:sldMk cId="2853456588" sldId="263"/>
            <ac:spMk id="4" creationId="{DE871E33-625C-90C3-232B-86E9D8DA1ADE}"/>
          </ac:spMkLst>
        </pc:spChg>
        <pc:spChg chg="add mod">
          <ac:chgData name="Yofandi Riki Winata" userId="03461a0c230c1ba6" providerId="LiveId" clId="{3651FE73-3404-4EC2-A850-9ED87455B1C9}" dt="2023-07-17T10:30:52.437" v="881" actId="207"/>
          <ac:spMkLst>
            <pc:docMk/>
            <pc:sldMk cId="2853456588" sldId="263"/>
            <ac:spMk id="5" creationId="{02AA8420-05D2-8ECE-976F-6EE6C4CFA129}"/>
          </ac:spMkLst>
        </pc:spChg>
        <pc:spChg chg="add mod">
          <ac:chgData name="Yofandi Riki Winata" userId="03461a0c230c1ba6" providerId="LiveId" clId="{3651FE73-3404-4EC2-A850-9ED87455B1C9}" dt="2023-07-17T10:41:02.241" v="1164" actId="1076"/>
          <ac:spMkLst>
            <pc:docMk/>
            <pc:sldMk cId="2853456588" sldId="263"/>
            <ac:spMk id="6" creationId="{11ECF185-F064-90BE-8DEC-5A26CBA2CCEA}"/>
          </ac:spMkLst>
        </pc:spChg>
        <pc:spChg chg="add mod">
          <ac:chgData name="Yofandi Riki Winata" userId="03461a0c230c1ba6" providerId="LiveId" clId="{3651FE73-3404-4EC2-A850-9ED87455B1C9}" dt="2023-07-17T10:31:37.458" v="902" actId="1076"/>
          <ac:spMkLst>
            <pc:docMk/>
            <pc:sldMk cId="2853456588" sldId="263"/>
            <ac:spMk id="7" creationId="{7CCF6B0F-CC4E-02A3-DDF0-0D14363F6C44}"/>
          </ac:spMkLst>
        </pc:spChg>
        <pc:spChg chg="add mod">
          <ac:chgData name="Yofandi Riki Winata" userId="03461a0c230c1ba6" providerId="LiveId" clId="{3651FE73-3404-4EC2-A850-9ED87455B1C9}" dt="2023-07-17T10:32:05.541" v="917" actId="1076"/>
          <ac:spMkLst>
            <pc:docMk/>
            <pc:sldMk cId="2853456588" sldId="263"/>
            <ac:spMk id="8" creationId="{3C3C1874-0046-0FA5-D069-786F9BE4676F}"/>
          </ac:spMkLst>
        </pc:spChg>
        <pc:spChg chg="add mod">
          <ac:chgData name="Yofandi Riki Winata" userId="03461a0c230c1ba6" providerId="LiveId" clId="{3651FE73-3404-4EC2-A850-9ED87455B1C9}" dt="2023-07-17T10:38:37.285" v="1146" actId="403"/>
          <ac:spMkLst>
            <pc:docMk/>
            <pc:sldMk cId="2853456588" sldId="263"/>
            <ac:spMk id="9" creationId="{86D399E2-22D5-7F3A-7C90-99EE3097FE7C}"/>
          </ac:spMkLst>
        </pc:spChg>
        <pc:spChg chg="add mod">
          <ac:chgData name="Yofandi Riki Winata" userId="03461a0c230c1ba6" providerId="LiveId" clId="{3651FE73-3404-4EC2-A850-9ED87455B1C9}" dt="2023-07-17T10:41:09.048" v="1177" actId="1035"/>
          <ac:spMkLst>
            <pc:docMk/>
            <pc:sldMk cId="2853456588" sldId="263"/>
            <ac:spMk id="10" creationId="{B24DFCED-47DC-6AA1-C41F-B81634FD4A28}"/>
          </ac:spMkLst>
        </pc:spChg>
        <pc:cxnChg chg="add mod">
          <ac:chgData name="Yofandi Riki Winata" userId="03461a0c230c1ba6" providerId="LiveId" clId="{3651FE73-3404-4EC2-A850-9ED87455B1C9}" dt="2023-07-17T10:28:45.795" v="663"/>
          <ac:cxnSpMkLst>
            <pc:docMk/>
            <pc:sldMk cId="2853456588" sldId="263"/>
            <ac:cxnSpMk id="3" creationId="{E9F2A7D7-84D4-A0EA-5991-CDAA9A7D3114}"/>
          </ac:cxnSpMkLst>
        </pc:cxnChg>
      </pc:sldChg>
      <pc:sldChg chg="addSp modSp new mod setBg">
        <pc:chgData name="Yofandi Riki Winata" userId="03461a0c230c1ba6" providerId="LiveId" clId="{3651FE73-3404-4EC2-A850-9ED87455B1C9}" dt="2023-07-17T11:41:45.079" v="1519" actId="20577"/>
        <pc:sldMkLst>
          <pc:docMk/>
          <pc:sldMk cId="1213296981" sldId="264"/>
        </pc:sldMkLst>
        <pc:spChg chg="add mod">
          <ac:chgData name="Yofandi Riki Winata" userId="03461a0c230c1ba6" providerId="LiveId" clId="{3651FE73-3404-4EC2-A850-9ED87455B1C9}" dt="2023-07-17T10:52:43.016" v="1180"/>
          <ac:spMkLst>
            <pc:docMk/>
            <pc:sldMk cId="1213296981" sldId="264"/>
            <ac:spMk id="2" creationId="{B8AD91EE-CA87-5B4F-B334-59AAB9CEF166}"/>
          </ac:spMkLst>
        </pc:spChg>
        <pc:spChg chg="add mod">
          <ac:chgData name="Yofandi Riki Winata" userId="03461a0c230c1ba6" providerId="LiveId" clId="{3651FE73-3404-4EC2-A850-9ED87455B1C9}" dt="2023-07-17T10:53:21.142" v="1221" actId="20577"/>
          <ac:spMkLst>
            <pc:docMk/>
            <pc:sldMk cId="1213296981" sldId="264"/>
            <ac:spMk id="3" creationId="{55A2B5EF-388E-E1DE-7F61-E62CFC39F2B9}"/>
          </ac:spMkLst>
        </pc:spChg>
        <pc:spChg chg="add mod">
          <ac:chgData name="Yofandi Riki Winata" userId="03461a0c230c1ba6" providerId="LiveId" clId="{3651FE73-3404-4EC2-A850-9ED87455B1C9}" dt="2023-07-17T11:25:56.775" v="1461" actId="404"/>
          <ac:spMkLst>
            <pc:docMk/>
            <pc:sldMk cId="1213296981" sldId="264"/>
            <ac:spMk id="5" creationId="{B6E5DB0A-80B6-33F3-BF6F-91CD0C90510C}"/>
          </ac:spMkLst>
        </pc:spChg>
        <pc:spChg chg="add mod">
          <ac:chgData name="Yofandi Riki Winata" userId="03461a0c230c1ba6" providerId="LiveId" clId="{3651FE73-3404-4EC2-A850-9ED87455B1C9}" dt="2023-07-17T11:40:06.214" v="1512" actId="1076"/>
          <ac:spMkLst>
            <pc:docMk/>
            <pc:sldMk cId="1213296981" sldId="264"/>
            <ac:spMk id="6" creationId="{66EFA620-CD34-1B27-B616-DC19A24D0D4F}"/>
          </ac:spMkLst>
        </pc:spChg>
        <pc:spChg chg="add mod">
          <ac:chgData name="Yofandi Riki Winata" userId="03461a0c230c1ba6" providerId="LiveId" clId="{3651FE73-3404-4EC2-A850-9ED87455B1C9}" dt="2023-07-17T11:25:52.128" v="1460" actId="1035"/>
          <ac:spMkLst>
            <pc:docMk/>
            <pc:sldMk cId="1213296981" sldId="264"/>
            <ac:spMk id="7" creationId="{C82357F9-D8FD-B65F-E93D-ADA776BD606D}"/>
          </ac:spMkLst>
        </pc:spChg>
        <pc:spChg chg="add mod">
          <ac:chgData name="Yofandi Riki Winata" userId="03461a0c230c1ba6" providerId="LiveId" clId="{3651FE73-3404-4EC2-A850-9ED87455B1C9}" dt="2023-07-17T11:25:52.128" v="1460" actId="1035"/>
          <ac:spMkLst>
            <pc:docMk/>
            <pc:sldMk cId="1213296981" sldId="264"/>
            <ac:spMk id="8" creationId="{C258A9FC-8A40-18A3-3DC4-0E5F7EE46AD0}"/>
          </ac:spMkLst>
        </pc:spChg>
        <pc:spChg chg="add mod">
          <ac:chgData name="Yofandi Riki Winata" userId="03461a0c230c1ba6" providerId="LiveId" clId="{3651FE73-3404-4EC2-A850-9ED87455B1C9}" dt="2023-07-17T11:25:52.128" v="1460" actId="1035"/>
          <ac:spMkLst>
            <pc:docMk/>
            <pc:sldMk cId="1213296981" sldId="264"/>
            <ac:spMk id="9" creationId="{187D9C9E-91E7-905C-BFDA-7B485E6AE619}"/>
          </ac:spMkLst>
        </pc:spChg>
        <pc:spChg chg="add mod">
          <ac:chgData name="Yofandi Riki Winata" userId="03461a0c230c1ba6" providerId="LiveId" clId="{3651FE73-3404-4EC2-A850-9ED87455B1C9}" dt="2023-07-17T11:41:45.079" v="1519" actId="20577"/>
          <ac:spMkLst>
            <pc:docMk/>
            <pc:sldMk cId="1213296981" sldId="264"/>
            <ac:spMk id="10" creationId="{DEF8D9C3-3C63-2428-988E-7EAE1A7E092C}"/>
          </ac:spMkLst>
        </pc:spChg>
        <pc:cxnChg chg="add mod">
          <ac:chgData name="Yofandi Riki Winata" userId="03461a0c230c1ba6" providerId="LiveId" clId="{3651FE73-3404-4EC2-A850-9ED87455B1C9}" dt="2023-07-17T10:52:57.056" v="1181"/>
          <ac:cxnSpMkLst>
            <pc:docMk/>
            <pc:sldMk cId="1213296981" sldId="264"/>
            <ac:cxnSpMk id="4" creationId="{AC67132A-AF2A-4A1B-1B2A-C1CBD4F46D78}"/>
          </ac:cxnSpMkLst>
        </pc:cxnChg>
      </pc:sldChg>
      <pc:sldChg chg="addSp delSp modSp add mod">
        <pc:chgData name="Yofandi Riki Winata" userId="03461a0c230c1ba6" providerId="LiveId" clId="{3651FE73-3404-4EC2-A850-9ED87455B1C9}" dt="2023-07-17T13:00:08.828" v="1913" actId="113"/>
        <pc:sldMkLst>
          <pc:docMk/>
          <pc:sldMk cId="372859464" sldId="265"/>
        </pc:sldMkLst>
        <pc:spChg chg="mod">
          <ac:chgData name="Yofandi Riki Winata" userId="03461a0c230c1ba6" providerId="LiveId" clId="{3651FE73-3404-4EC2-A850-9ED87455B1C9}" dt="2023-07-17T11:43:28.531" v="1561" actId="404"/>
          <ac:spMkLst>
            <pc:docMk/>
            <pc:sldMk cId="372859464" sldId="265"/>
            <ac:spMk id="3" creationId="{55A2B5EF-388E-E1DE-7F61-E62CFC39F2B9}"/>
          </ac:spMkLst>
        </pc:spChg>
        <pc:spChg chg="del">
          <ac:chgData name="Yofandi Riki Winata" userId="03461a0c230c1ba6" providerId="LiveId" clId="{3651FE73-3404-4EC2-A850-9ED87455B1C9}" dt="2023-07-17T11:43:44.347" v="1562" actId="478"/>
          <ac:spMkLst>
            <pc:docMk/>
            <pc:sldMk cId="372859464" sldId="265"/>
            <ac:spMk id="5" creationId="{B6E5DB0A-80B6-33F3-BF6F-91CD0C90510C}"/>
          </ac:spMkLst>
        </pc:spChg>
        <pc:spChg chg="del">
          <ac:chgData name="Yofandi Riki Winata" userId="03461a0c230c1ba6" providerId="LiveId" clId="{3651FE73-3404-4EC2-A850-9ED87455B1C9}" dt="2023-07-17T11:43:44.347" v="1562" actId="478"/>
          <ac:spMkLst>
            <pc:docMk/>
            <pc:sldMk cId="372859464" sldId="265"/>
            <ac:spMk id="6" creationId="{66EFA620-CD34-1B27-B616-DC19A24D0D4F}"/>
          </ac:spMkLst>
        </pc:spChg>
        <pc:spChg chg="del">
          <ac:chgData name="Yofandi Riki Winata" userId="03461a0c230c1ba6" providerId="LiveId" clId="{3651FE73-3404-4EC2-A850-9ED87455B1C9}" dt="2023-07-17T11:43:44.347" v="1562" actId="478"/>
          <ac:spMkLst>
            <pc:docMk/>
            <pc:sldMk cId="372859464" sldId="265"/>
            <ac:spMk id="7" creationId="{C82357F9-D8FD-B65F-E93D-ADA776BD606D}"/>
          </ac:spMkLst>
        </pc:spChg>
        <pc:spChg chg="del">
          <ac:chgData name="Yofandi Riki Winata" userId="03461a0c230c1ba6" providerId="LiveId" clId="{3651FE73-3404-4EC2-A850-9ED87455B1C9}" dt="2023-07-17T11:43:44.347" v="1562" actId="478"/>
          <ac:spMkLst>
            <pc:docMk/>
            <pc:sldMk cId="372859464" sldId="265"/>
            <ac:spMk id="8" creationId="{C258A9FC-8A40-18A3-3DC4-0E5F7EE46AD0}"/>
          </ac:spMkLst>
        </pc:spChg>
        <pc:spChg chg="del">
          <ac:chgData name="Yofandi Riki Winata" userId="03461a0c230c1ba6" providerId="LiveId" clId="{3651FE73-3404-4EC2-A850-9ED87455B1C9}" dt="2023-07-17T11:43:44.347" v="1562" actId="478"/>
          <ac:spMkLst>
            <pc:docMk/>
            <pc:sldMk cId="372859464" sldId="265"/>
            <ac:spMk id="9" creationId="{187D9C9E-91E7-905C-BFDA-7B485E6AE619}"/>
          </ac:spMkLst>
        </pc:spChg>
        <pc:spChg chg="del">
          <ac:chgData name="Yofandi Riki Winata" userId="03461a0c230c1ba6" providerId="LiveId" clId="{3651FE73-3404-4EC2-A850-9ED87455B1C9}" dt="2023-07-17T11:43:44.347" v="1562" actId="478"/>
          <ac:spMkLst>
            <pc:docMk/>
            <pc:sldMk cId="372859464" sldId="265"/>
            <ac:spMk id="10" creationId="{DEF8D9C3-3C63-2428-988E-7EAE1A7E092C}"/>
          </ac:spMkLst>
        </pc:spChg>
        <pc:spChg chg="add mod">
          <ac:chgData name="Yofandi Riki Winata" userId="03461a0c230c1ba6" providerId="LiveId" clId="{3651FE73-3404-4EC2-A850-9ED87455B1C9}" dt="2023-07-17T13:00:08.828" v="1913" actId="113"/>
          <ac:spMkLst>
            <pc:docMk/>
            <pc:sldMk cId="372859464" sldId="265"/>
            <ac:spMk id="11" creationId="{3531E393-2266-A184-D7E6-5CA6DB62BF8C}"/>
          </ac:spMkLst>
        </pc:spChg>
      </pc:sldChg>
      <pc:sldChg chg="modSp add mod">
        <pc:chgData name="Yofandi Riki Winata" userId="03461a0c230c1ba6" providerId="LiveId" clId="{3651FE73-3404-4EC2-A850-9ED87455B1C9}" dt="2023-07-17T13:09:31.952" v="2050" actId="20577"/>
        <pc:sldMkLst>
          <pc:docMk/>
          <pc:sldMk cId="4236032818" sldId="266"/>
        </pc:sldMkLst>
        <pc:spChg chg="mod">
          <ac:chgData name="Yofandi Riki Winata" userId="03461a0c230c1ba6" providerId="LiveId" clId="{3651FE73-3404-4EC2-A850-9ED87455B1C9}" dt="2023-07-17T13:09:31.952" v="2050" actId="20577"/>
          <ac:spMkLst>
            <pc:docMk/>
            <pc:sldMk cId="4236032818" sldId="266"/>
            <ac:spMk id="11" creationId="{3531E393-2266-A184-D7E6-5CA6DB62BF8C}"/>
          </ac:spMkLst>
        </pc:spChg>
      </pc:sldChg>
      <pc:sldChg chg="addSp modSp new mod">
        <pc:chgData name="Yofandi Riki Winata" userId="03461a0c230c1ba6" providerId="LiveId" clId="{3651FE73-3404-4EC2-A850-9ED87455B1C9}" dt="2023-07-17T14:34:47.397" v="4961" actId="2711"/>
        <pc:sldMkLst>
          <pc:docMk/>
          <pc:sldMk cId="1590274440" sldId="267"/>
        </pc:sldMkLst>
        <pc:spChg chg="add mod">
          <ac:chgData name="Yofandi Riki Winata" userId="03461a0c230c1ba6" providerId="LiveId" clId="{3651FE73-3404-4EC2-A850-9ED87455B1C9}" dt="2023-07-17T13:11:30.609" v="2101" actId="20577"/>
          <ac:spMkLst>
            <pc:docMk/>
            <pc:sldMk cId="1590274440" sldId="267"/>
            <ac:spMk id="2" creationId="{A8C40E83-05C1-F114-2994-D601614498E4}"/>
          </ac:spMkLst>
        </pc:spChg>
        <pc:spChg chg="add mod">
          <ac:chgData name="Yofandi Riki Winata" userId="03461a0c230c1ba6" providerId="LiveId" clId="{3651FE73-3404-4EC2-A850-9ED87455B1C9}" dt="2023-07-17T13:10:06.001" v="2052"/>
          <ac:spMkLst>
            <pc:docMk/>
            <pc:sldMk cId="1590274440" sldId="267"/>
            <ac:spMk id="4" creationId="{3869EEAB-2C92-A0A2-63EE-1F6335DBEB1F}"/>
          </ac:spMkLst>
        </pc:spChg>
        <pc:spChg chg="add mod">
          <ac:chgData name="Yofandi Riki Winata" userId="03461a0c230c1ba6" providerId="LiveId" clId="{3651FE73-3404-4EC2-A850-9ED87455B1C9}" dt="2023-07-17T14:34:47.397" v="4961" actId="2711"/>
          <ac:spMkLst>
            <pc:docMk/>
            <pc:sldMk cId="1590274440" sldId="267"/>
            <ac:spMk id="5" creationId="{FB92627E-74EA-B5D8-5F78-01D22CAA602D}"/>
          </ac:spMkLst>
        </pc:spChg>
        <pc:cxnChg chg="add mod">
          <ac:chgData name="Yofandi Riki Winata" userId="03461a0c230c1ba6" providerId="LiveId" clId="{3651FE73-3404-4EC2-A850-9ED87455B1C9}" dt="2023-07-17T13:10:06.001" v="2052"/>
          <ac:cxnSpMkLst>
            <pc:docMk/>
            <pc:sldMk cId="1590274440" sldId="267"/>
            <ac:cxnSpMk id="3" creationId="{7AD6CCDA-F3C4-9CB5-CF1D-A30D952972DE}"/>
          </ac:cxnSpMkLst>
        </pc:cxnChg>
      </pc:sldChg>
      <pc:sldChg chg="addSp modSp new mod">
        <pc:chgData name="Yofandi Riki Winata" userId="03461a0c230c1ba6" providerId="LiveId" clId="{3651FE73-3404-4EC2-A850-9ED87455B1C9}" dt="2023-07-17T14:33:45.789" v="4952" actId="2711"/>
        <pc:sldMkLst>
          <pc:docMk/>
          <pc:sldMk cId="4012582534" sldId="268"/>
        </pc:sldMkLst>
        <pc:spChg chg="add mod">
          <ac:chgData name="Yofandi Riki Winata" userId="03461a0c230c1ba6" providerId="LiveId" clId="{3651FE73-3404-4EC2-A850-9ED87455B1C9}" dt="2023-07-17T13:41:44.532" v="2805" actId="20577"/>
          <ac:spMkLst>
            <pc:docMk/>
            <pc:sldMk cId="4012582534" sldId="268"/>
            <ac:spMk id="2" creationId="{8E91BAE8-BACF-AF3F-6697-E33C41CD0379}"/>
          </ac:spMkLst>
        </pc:spChg>
        <pc:spChg chg="add mod">
          <ac:chgData name="Yofandi Riki Winata" userId="03461a0c230c1ba6" providerId="LiveId" clId="{3651FE73-3404-4EC2-A850-9ED87455B1C9}" dt="2023-07-17T13:40:37.375" v="2742"/>
          <ac:spMkLst>
            <pc:docMk/>
            <pc:sldMk cId="4012582534" sldId="268"/>
            <ac:spMk id="4" creationId="{4C5654D7-EF6B-3C55-37B4-C635D43B785A}"/>
          </ac:spMkLst>
        </pc:spChg>
        <pc:spChg chg="add mod">
          <ac:chgData name="Yofandi Riki Winata" userId="03461a0c230c1ba6" providerId="LiveId" clId="{3651FE73-3404-4EC2-A850-9ED87455B1C9}" dt="2023-07-17T14:33:45.789" v="4952" actId="2711"/>
          <ac:spMkLst>
            <pc:docMk/>
            <pc:sldMk cId="4012582534" sldId="268"/>
            <ac:spMk id="5" creationId="{48EF1725-4974-6F89-44E9-0D083A3E1295}"/>
          </ac:spMkLst>
        </pc:spChg>
        <pc:cxnChg chg="add mod">
          <ac:chgData name="Yofandi Riki Winata" userId="03461a0c230c1ba6" providerId="LiveId" clId="{3651FE73-3404-4EC2-A850-9ED87455B1C9}" dt="2023-07-17T13:40:37.375" v="2742"/>
          <ac:cxnSpMkLst>
            <pc:docMk/>
            <pc:sldMk cId="4012582534" sldId="268"/>
            <ac:cxnSpMk id="3" creationId="{4EA94F1D-BD7C-D1DC-D3B5-A8C8D82994F1}"/>
          </ac:cxnSpMkLst>
        </pc:cxnChg>
      </pc:sldChg>
      <pc:sldChg chg="modSp add mod ord">
        <pc:chgData name="Yofandi Riki Winata" userId="03461a0c230c1ba6" providerId="LiveId" clId="{3651FE73-3404-4EC2-A850-9ED87455B1C9}" dt="2023-07-17T13:53:18.519" v="3016" actId="20577"/>
        <pc:sldMkLst>
          <pc:docMk/>
          <pc:sldMk cId="1273450889" sldId="269"/>
        </pc:sldMkLst>
        <pc:spChg chg="mod">
          <ac:chgData name="Yofandi Riki Winata" userId="03461a0c230c1ba6" providerId="LiveId" clId="{3651FE73-3404-4EC2-A850-9ED87455B1C9}" dt="2023-07-17T13:45:22.821" v="2928" actId="20577"/>
          <ac:spMkLst>
            <pc:docMk/>
            <pc:sldMk cId="1273450889" sldId="269"/>
            <ac:spMk id="2" creationId="{8E91BAE8-BACF-AF3F-6697-E33C41CD0379}"/>
          </ac:spMkLst>
        </pc:spChg>
        <pc:spChg chg="mod">
          <ac:chgData name="Yofandi Riki Winata" userId="03461a0c230c1ba6" providerId="LiveId" clId="{3651FE73-3404-4EC2-A850-9ED87455B1C9}" dt="2023-07-17T13:53:18.519" v="3016" actId="20577"/>
          <ac:spMkLst>
            <pc:docMk/>
            <pc:sldMk cId="1273450889" sldId="269"/>
            <ac:spMk id="5" creationId="{48EF1725-4974-6F89-44E9-0D083A3E1295}"/>
          </ac:spMkLst>
        </pc:spChg>
      </pc:sldChg>
      <pc:sldChg chg="modSp add mod">
        <pc:chgData name="Yofandi Riki Winata" userId="03461a0c230c1ba6" providerId="LiveId" clId="{3651FE73-3404-4EC2-A850-9ED87455B1C9}" dt="2023-07-17T14:33:39.748" v="4951" actId="2711"/>
        <pc:sldMkLst>
          <pc:docMk/>
          <pc:sldMk cId="153345509" sldId="270"/>
        </pc:sldMkLst>
        <pc:spChg chg="mod">
          <ac:chgData name="Yofandi Riki Winata" userId="03461a0c230c1ba6" providerId="LiveId" clId="{3651FE73-3404-4EC2-A850-9ED87455B1C9}" dt="2023-07-17T14:33:39.748" v="4951" actId="2711"/>
          <ac:spMkLst>
            <pc:docMk/>
            <pc:sldMk cId="153345509" sldId="270"/>
            <ac:spMk id="5" creationId="{48EF1725-4974-6F89-44E9-0D083A3E1295}"/>
          </ac:spMkLst>
        </pc:spChg>
      </pc:sldChg>
      <pc:sldChg chg="modSp add mod">
        <pc:chgData name="Yofandi Riki Winata" userId="03461a0c230c1ba6" providerId="LiveId" clId="{3651FE73-3404-4EC2-A850-9ED87455B1C9}" dt="2023-07-17T14:33:23.726" v="4950" actId="2711"/>
        <pc:sldMkLst>
          <pc:docMk/>
          <pc:sldMk cId="3087784660" sldId="271"/>
        </pc:sldMkLst>
        <pc:spChg chg="mod">
          <ac:chgData name="Yofandi Riki Winata" userId="03461a0c230c1ba6" providerId="LiveId" clId="{3651FE73-3404-4EC2-A850-9ED87455B1C9}" dt="2023-07-17T14:33:23.726" v="4950" actId="2711"/>
          <ac:spMkLst>
            <pc:docMk/>
            <pc:sldMk cId="3087784660" sldId="271"/>
            <ac:spMk id="5" creationId="{48EF1725-4974-6F89-44E9-0D083A3E1295}"/>
          </ac:spMkLst>
        </pc:spChg>
      </pc:sldChg>
      <pc:sldChg chg="addSp modSp new mod">
        <pc:chgData name="Yofandi Riki Winata" userId="03461a0c230c1ba6" providerId="LiveId" clId="{3651FE73-3404-4EC2-A850-9ED87455B1C9}" dt="2023-07-17T14:33:02.009" v="4949" actId="113"/>
        <pc:sldMkLst>
          <pc:docMk/>
          <pc:sldMk cId="1674324849" sldId="272"/>
        </pc:sldMkLst>
        <pc:spChg chg="add mod">
          <ac:chgData name="Yofandi Riki Winata" userId="03461a0c230c1ba6" providerId="LiveId" clId="{3651FE73-3404-4EC2-A850-9ED87455B1C9}" dt="2023-07-17T14:26:21.436" v="4718" actId="20577"/>
          <ac:spMkLst>
            <pc:docMk/>
            <pc:sldMk cId="1674324849" sldId="272"/>
            <ac:spMk id="2" creationId="{51C46097-39A1-0C5C-8615-BEF36C6DCBA2}"/>
          </ac:spMkLst>
        </pc:spChg>
        <pc:spChg chg="add mod">
          <ac:chgData name="Yofandi Riki Winata" userId="03461a0c230c1ba6" providerId="LiveId" clId="{3651FE73-3404-4EC2-A850-9ED87455B1C9}" dt="2023-07-17T14:26:11.064" v="4687"/>
          <ac:spMkLst>
            <pc:docMk/>
            <pc:sldMk cId="1674324849" sldId="272"/>
            <ac:spMk id="4" creationId="{AEDA38CD-46A9-F377-253A-10B4BB801668}"/>
          </ac:spMkLst>
        </pc:spChg>
        <pc:spChg chg="add mod">
          <ac:chgData name="Yofandi Riki Winata" userId="03461a0c230c1ba6" providerId="LiveId" clId="{3651FE73-3404-4EC2-A850-9ED87455B1C9}" dt="2023-07-17T14:33:02.009" v="4949" actId="113"/>
          <ac:spMkLst>
            <pc:docMk/>
            <pc:sldMk cId="1674324849" sldId="272"/>
            <ac:spMk id="5" creationId="{3105BD4F-CC37-DBA2-373A-2830331708A3}"/>
          </ac:spMkLst>
        </pc:spChg>
        <pc:cxnChg chg="add mod">
          <ac:chgData name="Yofandi Riki Winata" userId="03461a0c230c1ba6" providerId="LiveId" clId="{3651FE73-3404-4EC2-A850-9ED87455B1C9}" dt="2023-07-17T14:26:11.064" v="4687"/>
          <ac:cxnSpMkLst>
            <pc:docMk/>
            <pc:sldMk cId="1674324849" sldId="272"/>
            <ac:cxnSpMk id="3" creationId="{C118D541-1770-76E6-5DCC-53022BF795F8}"/>
          </ac:cxnSpMkLst>
        </pc:cxnChg>
      </pc:sldChg>
      <pc:sldChg chg="modSp add mod">
        <pc:chgData name="Yofandi Riki Winata" userId="03461a0c230c1ba6" providerId="LiveId" clId="{3651FE73-3404-4EC2-A850-9ED87455B1C9}" dt="2023-07-18T02:00:54.860" v="5073" actId="2711"/>
        <pc:sldMkLst>
          <pc:docMk/>
          <pc:sldMk cId="3070855492" sldId="273"/>
        </pc:sldMkLst>
        <pc:spChg chg="mod">
          <ac:chgData name="Yofandi Riki Winata" userId="03461a0c230c1ba6" providerId="LiveId" clId="{3651FE73-3404-4EC2-A850-9ED87455B1C9}" dt="2023-07-18T01:59:44.218" v="5061" actId="20577"/>
          <ac:spMkLst>
            <pc:docMk/>
            <pc:sldMk cId="3070855492" sldId="273"/>
            <ac:spMk id="2" creationId="{2EA7CC72-6934-C4AF-818B-7BAA3B681E6D}"/>
          </ac:spMkLst>
        </pc:spChg>
        <pc:spChg chg="mod">
          <ac:chgData name="Yofandi Riki Winata" userId="03461a0c230c1ba6" providerId="LiveId" clId="{3651FE73-3404-4EC2-A850-9ED87455B1C9}" dt="2023-07-18T02:00:54.860" v="5073" actId="2711"/>
          <ac:spMkLst>
            <pc:docMk/>
            <pc:sldMk cId="3070855492" sldId="273"/>
            <ac:spMk id="6" creationId="{4DD41163-5F1E-478C-3554-2F1C30EBA3B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EB2-7F3B-45A0-85FA-660175EA8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6AFA78D-0C57-D20B-E1E2-49C2F9A427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C0E6181-E2F4-4427-68CB-E3310DFA6914}"/>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E1A87A6A-866E-5580-C6B8-61A9F4508FE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C3ABBF8-F399-2DA9-42E0-32FC6E52C42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42793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79A-9FC8-DEBA-56D7-34295A8920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5636F3B-468E-A9D2-619C-74BAF4D27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3B9D8BB-4C8E-E98B-FF0F-6957BB1B07E1}"/>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B33BF9A7-5CE8-8A9B-D193-D2032DF338F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9E3365E-F3A3-830F-70E9-982D4FE5F26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496264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DB024-14FB-CB1E-722E-44A87A098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24C25BE-B4A8-CE90-109D-E2146FA206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ECB2EC-2C1B-430E-886D-B7D02597977F}"/>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8DDF10FC-BA93-9E6C-0989-B3FB8870DAF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C605059-B6AD-98D7-27A6-A28F3A75E1B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917783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B279-F31A-9437-B521-56DCDEA0E20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5034F69-D694-B843-5928-A5124172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481E655-5E89-DA17-E4A1-7556A53E43E0}"/>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AD498202-23B3-E68A-EF8A-956639182E5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8896B2-9EFC-BCB5-7882-2F9E1DDD3DF4}"/>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9066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9362-40EB-7F6F-5BDD-D1836DD3E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48D9477-B785-3C2D-6F7B-4B6D02271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5D5CD-BF42-02B5-D645-77882A488DAC}"/>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8A4BD73F-D424-DD13-EC6E-DB64EE963B7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40FD81D-BA3A-984F-FDAE-20CF8D1457BC}"/>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26529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AB6B-219D-528A-DCFA-70BF2CE65BF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DAB9E56-B177-1982-18A0-6E37AF86B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51997A8F-583A-890A-8D76-AF12740FFA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A9733720-DEAD-4B17-883A-EAA304C196B8}"/>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6" name="Footer Placeholder 5">
            <a:extLst>
              <a:ext uri="{FF2B5EF4-FFF2-40B4-BE49-F238E27FC236}">
                <a16:creationId xmlns:a16="http://schemas.microsoft.com/office/drawing/2014/main" id="{A9A45449-B11D-4D91-DB5A-C959C689095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C8C6206-AF77-A652-D87D-75CE67DC3D5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21561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489E-7574-9CA2-9E11-0E5CFAA7854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7E2591-9906-A5F5-6459-47AE73B72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47828C-1A53-7F46-76B0-096DD2D2AF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3566952-730C-3D8C-5E06-46A8CE1A5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BEF04B-9EC9-D13F-1456-74AE145F7B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393EAE9-EE98-FBF8-421D-412877574D0A}"/>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8" name="Footer Placeholder 7">
            <a:extLst>
              <a:ext uri="{FF2B5EF4-FFF2-40B4-BE49-F238E27FC236}">
                <a16:creationId xmlns:a16="http://schemas.microsoft.com/office/drawing/2014/main" id="{8EC54292-5D19-7E3B-1EFA-3FE6B52A7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A6D6BA7A-DB89-EC06-1106-0E9AA9E166D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38611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3297-C39D-7836-EE3E-C85AEDDB8A2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2250A2F-6EA1-4829-AB42-23B6660C5C2D}"/>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4" name="Footer Placeholder 3">
            <a:extLst>
              <a:ext uri="{FF2B5EF4-FFF2-40B4-BE49-F238E27FC236}">
                <a16:creationId xmlns:a16="http://schemas.microsoft.com/office/drawing/2014/main" id="{A69B8063-CEC4-3F73-9239-405B8FF0FA10}"/>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3E73311-891E-BB92-769D-30F317CE3F3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0291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0B07-45D0-3D94-B445-A5F2159EEF38}"/>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3" name="Footer Placeholder 2">
            <a:extLst>
              <a:ext uri="{FF2B5EF4-FFF2-40B4-BE49-F238E27FC236}">
                <a16:creationId xmlns:a16="http://schemas.microsoft.com/office/drawing/2014/main" id="{E73B4FCB-1E25-DD4A-EB8F-AF83BDC8131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14F90C7E-7812-ED95-4620-6C05A9651C58}"/>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66445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5438-7920-8C0F-8989-2E4438267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FB6D556E-54E8-8E7D-60B2-1D7F43FFB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F7295ED-23D5-4892-C6F4-E8CB977F6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66525-9E3C-CD3B-9C9E-20A51FBD1FD5}"/>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6" name="Footer Placeholder 5">
            <a:extLst>
              <a:ext uri="{FF2B5EF4-FFF2-40B4-BE49-F238E27FC236}">
                <a16:creationId xmlns:a16="http://schemas.microsoft.com/office/drawing/2014/main" id="{4300503E-360A-D651-E76B-CBECE42AC82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314A191-7767-1521-527F-669FE00CB36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5622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48EE-9E37-4C9A-9C7C-047A1FE82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13D13366-A830-66E4-DA64-9006861FD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A8F6D65-0385-073A-D2DD-5F927BF42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22E06-1B2C-EED4-B3AC-34A8BB06E4CB}"/>
              </a:ext>
            </a:extLst>
          </p:cNvPr>
          <p:cNvSpPr>
            <a:spLocks noGrp="1"/>
          </p:cNvSpPr>
          <p:nvPr>
            <p:ph type="dt" sz="half" idx="10"/>
          </p:nvPr>
        </p:nvSpPr>
        <p:spPr/>
        <p:txBody>
          <a:bodyPr/>
          <a:lstStyle/>
          <a:p>
            <a:fld id="{AEA5186A-A168-459C-A829-9FCA3FAD275F}" type="datetimeFigureOut">
              <a:rPr lang="en-ID" smtClean="0"/>
              <a:t>18/07/2023</a:t>
            </a:fld>
            <a:endParaRPr lang="en-ID"/>
          </a:p>
        </p:txBody>
      </p:sp>
      <p:sp>
        <p:nvSpPr>
          <p:cNvPr id="6" name="Footer Placeholder 5">
            <a:extLst>
              <a:ext uri="{FF2B5EF4-FFF2-40B4-BE49-F238E27FC236}">
                <a16:creationId xmlns:a16="http://schemas.microsoft.com/office/drawing/2014/main" id="{2DD3B047-89E5-99A7-14C8-3CBEBAFA84C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F42069-5A03-08BF-36D3-3A05FCC0C86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92175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11EEE-D09B-D299-1E98-6DD0D04E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4514BE4-D84F-FF6D-CA25-1D4B4E7DE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7EE9F48-95FD-BDC9-A450-5CEAD3FCD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5186A-A168-459C-A829-9FCA3FAD275F}" type="datetimeFigureOut">
              <a:rPr lang="en-ID" smtClean="0"/>
              <a:t>18/07/2023</a:t>
            </a:fld>
            <a:endParaRPr lang="en-ID"/>
          </a:p>
        </p:txBody>
      </p:sp>
      <p:sp>
        <p:nvSpPr>
          <p:cNvPr id="5" name="Footer Placeholder 4">
            <a:extLst>
              <a:ext uri="{FF2B5EF4-FFF2-40B4-BE49-F238E27FC236}">
                <a16:creationId xmlns:a16="http://schemas.microsoft.com/office/drawing/2014/main" id="{457A3BB1-BED1-ACB6-52C8-0BC804B1D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F0984AF3-B329-AD58-2121-93C75B11E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D7983-636B-41A7-8965-0F9B7595CC61}" type="slidenum">
              <a:rPr lang="en-ID" smtClean="0"/>
              <a:t>‹#›</a:t>
            </a:fld>
            <a:endParaRPr lang="en-ID"/>
          </a:p>
        </p:txBody>
      </p:sp>
    </p:spTree>
    <p:extLst>
      <p:ext uri="{BB962C8B-B14F-4D97-AF65-F5344CB8AC3E}">
        <p14:creationId xmlns:p14="http://schemas.microsoft.com/office/powerpoint/2010/main" val="334545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DC13495-6603-8EBC-0991-ECA1A88C7BA4}"/>
              </a:ext>
            </a:extLst>
          </p:cNvPr>
          <p:cNvPicPr>
            <a:picLocks noChangeAspect="1"/>
          </p:cNvPicPr>
          <p:nvPr/>
        </p:nvPicPr>
        <p:blipFill>
          <a:blip r:embed="rId2"/>
          <a:srcRect/>
          <a:stretch>
            <a:fillRect/>
          </a:stretch>
        </p:blipFill>
        <p:spPr>
          <a:xfrm>
            <a:off x="4180256" y="1747405"/>
            <a:ext cx="3831483" cy="3363190"/>
          </a:xfrm>
          <a:prstGeom prst="rect">
            <a:avLst/>
          </a:prstGeom>
        </p:spPr>
      </p:pic>
      <p:sp>
        <p:nvSpPr>
          <p:cNvPr id="5" name="TextBox 3">
            <a:extLst>
              <a:ext uri="{FF2B5EF4-FFF2-40B4-BE49-F238E27FC236}">
                <a16:creationId xmlns:a16="http://schemas.microsoft.com/office/drawing/2014/main" id="{685EFEB4-C5EA-61DD-F18F-CE1E2097E70F}"/>
              </a:ext>
            </a:extLst>
          </p:cNvPr>
          <p:cNvSpPr txBox="1"/>
          <p:nvPr/>
        </p:nvSpPr>
        <p:spPr>
          <a:xfrm>
            <a:off x="1070641" y="540115"/>
            <a:ext cx="10050715" cy="1107996"/>
          </a:xfrm>
          <a:prstGeom prst="rect">
            <a:avLst/>
          </a:prstGeom>
        </p:spPr>
        <p:txBody>
          <a:bodyPr wrap="square" lIns="0" tIns="0" rIns="0" bIns="0" rtlCol="0" anchor="t">
            <a:spAutoFit/>
          </a:bodyPr>
          <a:lstStyle/>
          <a:p>
            <a:pPr algn="ctr"/>
            <a:r>
              <a:rPr lang="en-US" sz="2400" b="1" dirty="0">
                <a:solidFill>
                  <a:srgbClr val="000000"/>
                </a:solidFill>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CIPUTRA WORLD</a:t>
            </a:r>
          </a:p>
        </p:txBody>
      </p:sp>
      <p:sp>
        <p:nvSpPr>
          <p:cNvPr id="6" name="TextBox 4">
            <a:extLst>
              <a:ext uri="{FF2B5EF4-FFF2-40B4-BE49-F238E27FC236}">
                <a16:creationId xmlns:a16="http://schemas.microsoft.com/office/drawing/2014/main" id="{5C4A6E12-40A0-C59B-BE9B-66B92F51A821}"/>
              </a:ext>
            </a:extLst>
          </p:cNvPr>
          <p:cNvSpPr txBox="1"/>
          <p:nvPr/>
        </p:nvSpPr>
        <p:spPr>
          <a:xfrm>
            <a:off x="3287893" y="5408477"/>
            <a:ext cx="5616210" cy="1227195"/>
          </a:xfrm>
          <a:prstGeom prst="rect">
            <a:avLst/>
          </a:prstGeom>
        </p:spPr>
        <p:txBody>
          <a:bodyPr wrap="square" lIns="0" tIns="0" rIns="0" bIns="0" rtlCol="0" anchor="t">
            <a:spAutoFit/>
          </a:bodyPr>
          <a:lstStyle/>
          <a:p>
            <a:pPr algn="ctr">
              <a:lnSpc>
                <a:spcPts val="5040"/>
              </a:lnSpc>
            </a:pPr>
            <a:r>
              <a:rPr lang="en-US" sz="2400" b="1" dirty="0">
                <a:solidFill>
                  <a:srgbClr val="000000"/>
                </a:solidFill>
                <a:latin typeface="Segoe UI" panose="020B0502040204020203" pitchFamily="34" charset="0"/>
                <a:cs typeface="Segoe UI" panose="020B0502040204020203" pitchFamily="34" charset="0"/>
              </a:rPr>
              <a:t>YOFANDI RIKI WINATA</a:t>
            </a:r>
          </a:p>
          <a:p>
            <a:pPr algn="ctr">
              <a:lnSpc>
                <a:spcPts val="5040"/>
              </a:lnSpc>
            </a:pPr>
            <a:r>
              <a:rPr lang="en-US" sz="2400" dirty="0">
                <a:solidFill>
                  <a:srgbClr val="000000"/>
                </a:solidFill>
                <a:latin typeface="Segoe UI" panose="020B0502040204020203" pitchFamily="34" charset="0"/>
                <a:cs typeface="Segoe UI" panose="020B0502040204020203" pitchFamily="34" charset="0"/>
              </a:rPr>
              <a:t>NIM: 1903045</a:t>
            </a:r>
          </a:p>
        </p:txBody>
      </p:sp>
    </p:spTree>
    <p:extLst>
      <p:ext uri="{BB962C8B-B14F-4D97-AF65-F5344CB8AC3E}">
        <p14:creationId xmlns:p14="http://schemas.microsoft.com/office/powerpoint/2010/main" val="421679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730020" y="3594338"/>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01</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34176" y="352356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02</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641793" y="3936087"/>
            <a:ext cx="3659100" cy="2246769"/>
          </a:xfrm>
          <a:prstGeom prst="rect">
            <a:avLst/>
          </a:prstGeom>
          <a:noFill/>
        </p:spPr>
        <p:txBody>
          <a:bodyPr wrap="square" rtlCol="0">
            <a:spAutoFit/>
          </a:bodyPr>
          <a:lstStyle/>
          <a:p>
            <a:r>
              <a:rPr lang="id-ID" sz="2000" dirty="0">
                <a:effectLst/>
                <a:latin typeface="Batang" panose="02030600000101010101" pitchFamily="18" charset="-127"/>
                <a:ea typeface="Batang" panose="02030600000101010101" pitchFamily="18" charset="-127"/>
              </a:rPr>
              <a:t>Bersungguh-sungguh</a:t>
            </a:r>
            <a:r>
              <a:rPr lang="en-US" sz="2000" dirty="0">
                <a:effectLst/>
                <a:latin typeface="Batang" panose="02030600000101010101" pitchFamily="18" charset="-127"/>
                <a:ea typeface="Batang" panose="02030600000101010101" pitchFamily="18" charset="-127"/>
              </a:rPr>
              <a:t> </a:t>
            </a:r>
            <a:r>
              <a:rPr lang="en-US" sz="2000" dirty="0" err="1">
                <a:effectLst/>
                <a:latin typeface="Batang" panose="02030600000101010101" pitchFamily="18" charset="-127"/>
                <a:ea typeface="Batang" panose="02030600000101010101" pitchFamily="18" charset="-127"/>
                <a:cs typeface="Arial" panose="020B0604020202020204" pitchFamily="34" charset="0"/>
              </a:rPr>
              <a:t>dimaknai</a:t>
            </a:r>
            <a:r>
              <a:rPr lang="en-US" sz="2000" dirty="0">
                <a:effectLst/>
                <a:latin typeface="Batang" panose="02030600000101010101" pitchFamily="18" charset="-127"/>
                <a:ea typeface="Batang" panose="02030600000101010101" pitchFamily="18" charset="-127"/>
                <a:cs typeface="Arial" panose="020B0604020202020204" pitchFamily="34" charset="0"/>
              </a:rPr>
              <a:t> </a:t>
            </a:r>
            <a:r>
              <a:rPr lang="en-US" sz="2000" dirty="0">
                <a:effectLst/>
                <a:latin typeface="Batang" panose="02030600000101010101" pitchFamily="18" charset="-127"/>
                <a:ea typeface="Batang" panose="02030600000101010101" pitchFamily="18" charset="-127"/>
                <a:cs typeface="SBL Greek"/>
              </a:rPr>
              <a:t>menampilkan perbuatan atau aksi secara nyata,</a:t>
            </a:r>
            <a:r>
              <a:rPr lang="en-US" sz="2000" dirty="0">
                <a:effectLst/>
                <a:latin typeface="Batang" panose="02030600000101010101" pitchFamily="18" charset="-127"/>
                <a:ea typeface="Batang" panose="02030600000101010101" pitchFamily="18" charset="-127"/>
                <a:cs typeface="Arial" panose="020B0604020202020204" pitchFamily="34" charset="0"/>
              </a:rPr>
              <a:t> sebagai anjuran serta menampilkan akan ketekunan, kerajinan, usaha dan semangat.</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0" name="TextBox 9">
            <a:extLst>
              <a:ext uri="{FF2B5EF4-FFF2-40B4-BE49-F238E27FC236}">
                <a16:creationId xmlns:a16="http://schemas.microsoft.com/office/drawing/2014/main" id="{DEF8D9C3-3C63-2428-988E-7EAE1A7E092C}"/>
              </a:ext>
            </a:extLst>
          </p:cNvPr>
          <p:cNvSpPr txBox="1"/>
          <p:nvPr/>
        </p:nvSpPr>
        <p:spPr>
          <a:xfrm>
            <a:off x="7572732" y="3814167"/>
            <a:ext cx="3659100" cy="1323439"/>
          </a:xfrm>
          <a:prstGeom prst="rect">
            <a:avLst/>
          </a:prstGeom>
          <a:noFill/>
        </p:spPr>
        <p:txBody>
          <a:bodyPr wrap="square" rtlCol="0">
            <a:spAutoFit/>
          </a:bodyPr>
          <a:lstStyle/>
          <a:p>
            <a:r>
              <a:rPr lang="en-US" sz="2000" dirty="0">
                <a:latin typeface="Batang" panose="02030600000101010101" pitchFamily="18" charset="-127"/>
                <a:ea typeface="Batang" panose="02030600000101010101" pitchFamily="18" charset="-127"/>
                <a:cs typeface="Segoe UI" panose="020B0502040204020203" pitchFamily="34" charset="0"/>
              </a:rPr>
              <a:t>Menambahkan </a:t>
            </a:r>
            <a:r>
              <a:rPr lang="en-US" sz="2000" dirty="0" err="1">
                <a:latin typeface="Batang" panose="02030600000101010101" pitchFamily="18" charset="-127"/>
                <a:ea typeface="Batang" panose="02030600000101010101" pitchFamily="18" charset="-127"/>
                <a:cs typeface="Segoe UI" panose="020B0502040204020203" pitchFamily="34" charset="0"/>
              </a:rPr>
              <a:t>dimaknai</a:t>
            </a:r>
            <a:r>
              <a:rPr lang="en-US" sz="2000" dirty="0">
                <a:latin typeface="Batang" panose="02030600000101010101" pitchFamily="18" charset="-127"/>
                <a:ea typeface="Batang" panose="02030600000101010101" pitchFamily="18" charset="-127"/>
                <a:cs typeface="Segoe UI" panose="020B0502040204020203" pitchFamily="34" charset="0"/>
              </a:rPr>
              <a:t> sebagai </a:t>
            </a:r>
            <a:r>
              <a:rPr lang="en-US" sz="2000" dirty="0">
                <a:effectLst/>
                <a:latin typeface="Batang" panose="02030600000101010101" pitchFamily="18" charset="-127"/>
                <a:ea typeface="Batang" panose="02030600000101010101" pitchFamily="18" charset="-127"/>
                <a:cs typeface="SBL Greek"/>
              </a:rPr>
              <a:t>keharusan yang selalu diingat dan dihayati dalam segenap kehidupan </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21329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582140"/>
            <a:ext cx="10500186" cy="3877985"/>
          </a:xfrm>
          <a:prstGeom prst="rect">
            <a:avLst/>
          </a:prstGeom>
        </p:spPr>
        <p:txBody>
          <a:bodyPr wrap="square" lIns="0" tIns="0" rIns="0" bIns="0" rtlCol="0" anchor="t">
            <a:spAutoFit/>
          </a:bodyPr>
          <a:lstStyle/>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Pertumbuhan pengenalan akan Allah </a:t>
            </a:r>
            <a:r>
              <a:rPr lang="id-ID" sz="1800" dirty="0">
                <a:effectLst/>
                <a:latin typeface="Batang" panose="02030600000101010101" pitchFamily="18" charset="-127"/>
                <a:ea typeface="Batang" panose="02030600000101010101" pitchFamily="18" charset="-127"/>
              </a:rPr>
              <a:t>adalah sebuah serangkaian proses pembaharuan yang berjalan secara konstan dalam menambahkan kapasitas iman, semangat serta gairah menggali kebenaran dan sifat-sifat luhur untuk menjadi serupa dengan Kristus Yesus.</a:t>
            </a: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Pengenalan akan Allah </a:t>
            </a:r>
            <a:r>
              <a:rPr lang="en-US" dirty="0">
                <a:latin typeface="Batang" panose="02030600000101010101" pitchFamily="18" charset="-127"/>
                <a:ea typeface="Batang" panose="02030600000101010101" pitchFamily="18" charset="-127"/>
                <a:cs typeface="Segoe UI" panose="020B0502040204020203" pitchFamily="34" charset="0"/>
              </a:rPr>
              <a:t>adalah </a:t>
            </a:r>
            <a:r>
              <a:rPr lang="id-ID" sz="1800" dirty="0">
                <a:effectLst/>
                <a:latin typeface="Batang" panose="02030600000101010101" pitchFamily="18" charset="-127"/>
                <a:ea typeface="Batang" panose="02030600000101010101" pitchFamily="18" charset="-127"/>
              </a:rPr>
              <a:t>mengetahui, memahami, memiliki wawasan, menggali serta mencari tahu </a:t>
            </a:r>
            <a:r>
              <a:rPr lang="en-US" sz="1800" dirty="0">
                <a:effectLst/>
                <a:latin typeface="Batang" panose="02030600000101010101" pitchFamily="18" charset="-127"/>
                <a:ea typeface="Batang" panose="02030600000101010101" pitchFamily="18" charset="-127"/>
              </a:rPr>
              <a:t>serta mengenali </a:t>
            </a:r>
            <a:r>
              <a:rPr lang="id-ID" sz="1800" dirty="0">
                <a:effectLst/>
                <a:latin typeface="Batang" panose="02030600000101010101" pitchFamily="18" charset="-127"/>
                <a:ea typeface="Batang" panose="02030600000101010101" pitchFamily="18" charset="-127"/>
              </a:rPr>
              <a:t>siapa TUHAN yang disembah dan mampu membedakan antara Allah yang hidup melalui Yesus Kristus dengan </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 dunia</a:t>
            </a:r>
            <a:r>
              <a:rPr lang="en-US" sz="1800" dirty="0">
                <a:effectLst/>
                <a:latin typeface="Batang" panose="02030600000101010101" pitchFamily="18" charset="-127"/>
                <a:ea typeface="Batang" panose="02030600000101010101" pitchFamily="18" charset="-127"/>
              </a:rPr>
              <a:t>.</a:t>
            </a: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dirty="0">
                <a:latin typeface="Batang" panose="02030600000101010101" pitchFamily="18" charset="-127"/>
                <a:ea typeface="Batang" panose="02030600000101010101" pitchFamily="18" charset="-127"/>
                <a:cs typeface="Segoe UI" panose="020B0502040204020203" pitchFamily="34" charset="0"/>
              </a:rPr>
              <a:t>Ada karakteristik pertumbuhan pengenalan akan Allah:</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Iman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Ketaatan dan kesalehan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Kasih dan belas kasih :</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keteladanan</a:t>
            </a:r>
          </a:p>
          <a:p>
            <a:pPr marL="342900" indent="-342900">
              <a:buFont typeface="+mj-lt"/>
              <a:buAutoNum type="arabicPeriod"/>
            </a:pPr>
            <a:endParaRPr lang="en-US"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7285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582140"/>
            <a:ext cx="10500186" cy="4431983"/>
          </a:xfrm>
          <a:prstGeom prst="rect">
            <a:avLst/>
          </a:prstGeom>
        </p:spPr>
        <p:txBody>
          <a:bodyPr wrap="square" lIns="0" tIns="0" rIns="0" bIns="0" rtlCol="0" anchor="t">
            <a:spAutoFit/>
          </a:bodyPr>
          <a:lstStyle/>
          <a:p>
            <a:pPr marL="342900" indent="-342900">
              <a:buFont typeface="+mj-lt"/>
              <a:buAutoNum type="arabicPeriod" startAt="4"/>
            </a:pPr>
            <a:r>
              <a:rPr lang="en-US" sz="1800" dirty="0">
                <a:effectLst/>
                <a:latin typeface="Batang" panose="02030600000101010101" pitchFamily="18" charset="-127"/>
                <a:ea typeface="Batang" panose="02030600000101010101" pitchFamily="18" charset="-127"/>
              </a:rPr>
              <a:t>Kajian</a:t>
            </a:r>
            <a:r>
              <a:rPr lang="id-ID" sz="1800" dirty="0">
                <a:effectLst/>
                <a:latin typeface="Batang" panose="02030600000101010101" pitchFamily="18" charset="-127"/>
                <a:ea typeface="Batang" panose="02030600000101010101" pitchFamily="18" charset="-127"/>
              </a:rPr>
              <a:t> Pertumbuhan pengenalan akan Allah</a:t>
            </a:r>
            <a:endParaRPr lang="en-US" sz="1800" dirty="0">
              <a:effectLst/>
              <a:latin typeface="Batang" panose="02030600000101010101" pitchFamily="18" charset="-127"/>
              <a:ea typeface="Batang" panose="02030600000101010101" pitchFamily="18" charset="-127"/>
            </a:endParaRPr>
          </a:p>
          <a:p>
            <a:pPr marL="800100" lvl="1" indent="-342900">
              <a:buFont typeface="+mj-lt"/>
              <a:buAutoNum type="alphaUcPeriod"/>
            </a:pPr>
            <a:r>
              <a:rPr lang="en-US" sz="1800" b="1" dirty="0">
                <a:effectLst/>
                <a:latin typeface="Batang" panose="02030600000101010101" pitchFamily="18" charset="-127"/>
                <a:ea typeface="Batang" panose="02030600000101010101" pitchFamily="18" charset="-127"/>
                <a:cs typeface="Arial" panose="020B0604020202020204" pitchFamily="34" charset="0"/>
              </a:rPr>
              <a:t>Iman</a:t>
            </a:r>
            <a:r>
              <a:rPr lang="en-US" sz="1800" dirty="0">
                <a:effectLst/>
                <a:latin typeface="Batang" panose="02030600000101010101" pitchFamily="18" charset="-127"/>
                <a:ea typeface="Batang" panose="02030600000101010101" pitchFamily="18" charset="-127"/>
                <a:cs typeface="Arial" panose="020B0604020202020204" pitchFamily="34" charset="0"/>
              </a:rPr>
              <a:t> : iman Kristen yang benar, kuat, setia dan yakin percaya kepada Firman Tuhan yaitu Yesus Kristus haruslah dilekatkan dengan kepribadian yang baik.</a:t>
            </a: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Kebajikan</a:t>
            </a:r>
            <a:r>
              <a:rPr lang="en-US" dirty="0">
                <a:latin typeface="Batang" panose="02030600000101010101" pitchFamily="18" charset="-127"/>
                <a:ea typeface="Batang" panose="02030600000101010101" pitchFamily="18" charset="-127"/>
                <a:cs typeface="Segoe UI" panose="020B0502040204020203" pitchFamily="34" charset="0"/>
              </a:rPr>
              <a:t> : </a:t>
            </a:r>
            <a:r>
              <a:rPr lang="en-US" sz="1800" dirty="0">
                <a:effectLst/>
                <a:latin typeface="Batang" panose="02030600000101010101" pitchFamily="18" charset="-127"/>
                <a:ea typeface="Batang" panose="02030600000101010101" pitchFamily="18" charset="-127"/>
                <a:cs typeface="Arial" panose="020B0604020202020204" pitchFamily="34" charset="0"/>
              </a:rPr>
              <a:t>adab, budi pekerti, kebajikan moral yang penting dimiliki dan diperjuangkan orang percaya. Kebajikan ini tidak hanya mencakup aspek etika, tetapi juga melibatkan keunggulan di bidang yang lain, seperti pengetahuan, pengalaman spiritual, dan keberanian.</a:t>
            </a:r>
          </a:p>
          <a:p>
            <a:pPr marL="800100" lvl="1" indent="-342900">
              <a:buFont typeface="+mj-lt"/>
              <a:buAutoNum type="alphaUcPeriod"/>
            </a:pPr>
            <a:r>
              <a:rPr lang="en-US" sz="1800" b="1"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Pengetahuan</a:t>
            </a:r>
            <a:r>
              <a:rPr lang="en-US"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 : </a:t>
            </a:r>
            <a:r>
              <a:rPr lang="id-ID"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bukan sekedar pengetahuan berupa ilmu saja melain pengetahuan dimana mengenal, tahu serta memiliki pengalaman dalam Allah yang mana menuntun orang untuk giat bertekun mencapai keserupaan dengan Kristus Yesus</a:t>
            </a:r>
            <a:endParaRPr lang="en-US"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endParaRPr>
          </a:p>
          <a:p>
            <a:pPr marL="800100" lvl="1" indent="-342900">
              <a:buFont typeface="+mj-lt"/>
              <a:buAutoNum type="alphaUcPeriod"/>
            </a:pPr>
            <a:r>
              <a:rPr lang="en-US" b="1" dirty="0">
                <a:solidFill>
                  <a:srgbClr val="000000"/>
                </a:solidFill>
                <a:latin typeface="Batang" panose="02030600000101010101" pitchFamily="18" charset="-127"/>
                <a:ea typeface="Batang" panose="02030600000101010101" pitchFamily="18" charset="-127"/>
                <a:cs typeface="Arial" panose="020B0604020202020204" pitchFamily="34" charset="0"/>
              </a:rPr>
              <a:t>Penguasaan Diri</a:t>
            </a:r>
            <a:r>
              <a:rPr lang="en-US" dirty="0">
                <a:solidFill>
                  <a:srgbClr val="000000"/>
                </a:solidFill>
                <a:latin typeface="Batang" panose="02030600000101010101" pitchFamily="18" charset="-127"/>
                <a:ea typeface="Batang" panose="02030600000101010101" pitchFamily="18" charset="-127"/>
                <a:cs typeface="Arial" panose="020B0604020202020204" pitchFamily="34" charset="0"/>
              </a:rPr>
              <a:t> : </a:t>
            </a:r>
            <a:r>
              <a:rPr lang="en-US" sz="1800" dirty="0">
                <a:effectLst/>
                <a:latin typeface="Batang" panose="02030600000101010101" pitchFamily="18" charset="-127"/>
                <a:ea typeface="Batang" panose="02030600000101010101" pitchFamily="18" charset="-127"/>
                <a:cs typeface="Cambria" panose="02040503050406030204" pitchFamily="18" charset="0"/>
              </a:rPr>
              <a:t>suatu upaya untuk menjaga diri lepas dari pengaruh dosa yaitu keinginan duniawi dan hawa nafsu, yang dalam </a:t>
            </a:r>
            <a:r>
              <a:rPr lang="en-US" sz="1800" dirty="0" err="1">
                <a:effectLst/>
                <a:latin typeface="Batang" panose="02030600000101010101" pitchFamily="18" charset="-127"/>
                <a:ea typeface="Batang" panose="02030600000101010101" pitchFamily="18" charset="-127"/>
                <a:cs typeface="Cambria" panose="02040503050406030204" pitchFamily="18" charset="0"/>
              </a:rPr>
              <a:t>penghayatannya</a:t>
            </a:r>
            <a:r>
              <a:rPr lang="en-US" sz="1800" dirty="0">
                <a:effectLst/>
                <a:latin typeface="Batang" panose="02030600000101010101" pitchFamily="18" charset="-127"/>
                <a:ea typeface="Batang" panose="02030600000101010101" pitchFamily="18" charset="-127"/>
                <a:cs typeface="Cambria" panose="02040503050406030204" pitchFamily="18" charset="0"/>
              </a:rPr>
              <a:t> dilakukan dengan penuh ketekunan dan kesabaran</a:t>
            </a: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Kasih</a:t>
            </a:r>
            <a:r>
              <a:rPr lang="en-US" dirty="0">
                <a:latin typeface="Batang" panose="02030600000101010101" pitchFamily="18" charset="-127"/>
                <a:ea typeface="Batang" panose="02030600000101010101" pitchFamily="18" charset="-127"/>
                <a:cs typeface="Segoe UI" panose="020B0502040204020203" pitchFamily="34" charset="0"/>
              </a:rPr>
              <a:t> : </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sikap kasih yang diarahkan pada moral, etika dan budi luhur seorang Kristen mengasihi saudara (dalam lingkup saudara seiman) yaitu kasih sayang</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yang erat </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diungkapkan dalam tindakan menaruh perhatian, pengertian, membantu serta simpati</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dan empati</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seperti memperlakukan diri sendiri </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a:t>
            </a:r>
            <a:endParaRPr lang="en-US"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23603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C40E83-05C1-F114-2994-D601614498E4}"/>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Metode Penelitian</a:t>
            </a:r>
          </a:p>
        </p:txBody>
      </p:sp>
      <p:cxnSp>
        <p:nvCxnSpPr>
          <p:cNvPr id="3" name="Straight Connector 2">
            <a:extLst>
              <a:ext uri="{FF2B5EF4-FFF2-40B4-BE49-F238E27FC236}">
                <a16:creationId xmlns:a16="http://schemas.microsoft.com/office/drawing/2014/main" id="{7AD6CCDA-F3C4-9CB5-CF1D-A30D952972D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869EEAB-2C92-A0A2-63EE-1F6335DBEB1F}"/>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FB92627E-74EA-B5D8-5F78-01D22CAA602D}"/>
              </a:ext>
            </a:extLst>
          </p:cNvPr>
          <p:cNvSpPr txBox="1"/>
          <p:nvPr/>
        </p:nvSpPr>
        <p:spPr>
          <a:xfrm>
            <a:off x="684542" y="1433640"/>
            <a:ext cx="10500186" cy="4585871"/>
          </a:xfrm>
          <a:prstGeom prst="rect">
            <a:avLst/>
          </a:prstGeom>
        </p:spPr>
        <p:txBody>
          <a:bodyPr wrap="square" lIns="0" tIns="0" rIns="0" bIns="0" rtlCol="0" anchor="t">
            <a:spAutoFit/>
          </a:bodyPr>
          <a:lstStyle/>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Metode</a:t>
            </a:r>
            <a:r>
              <a:rPr lang="en-US" sz="2000" dirty="0">
                <a:latin typeface="Batang" panose="02030600000101010101" pitchFamily="18" charset="-127"/>
                <a:ea typeface="Batang" panose="02030600000101010101" pitchFamily="18" charset="-127"/>
                <a:cs typeface="Segoe UI" panose="020B0502040204020203" pitchFamily="34" charset="0"/>
              </a:rPr>
              <a:t> : kualitatif.</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Tempat</a:t>
            </a:r>
            <a:r>
              <a:rPr lang="en-US" sz="2000" dirty="0">
                <a:latin typeface="Batang" panose="02030600000101010101" pitchFamily="18" charset="-127"/>
                <a:ea typeface="Batang" panose="02030600000101010101" pitchFamily="18" charset="-127"/>
                <a:cs typeface="Segoe UI" panose="020B0502040204020203" pitchFamily="34" charset="0"/>
              </a:rPr>
              <a:t> : </a:t>
            </a:r>
            <a:r>
              <a:rPr lang="en-US" sz="2000" dirty="0">
                <a:effectLst/>
                <a:latin typeface="Batang" panose="02030600000101010101" pitchFamily="18" charset="-127"/>
                <a:ea typeface="Batang" panose="02030600000101010101" pitchFamily="18" charset="-127"/>
              </a:rPr>
              <a:t>MDC Youth </a:t>
            </a:r>
            <a:r>
              <a:rPr lang="id-ID" sz="2000" dirty="0">
                <a:effectLst/>
                <a:latin typeface="Batang" panose="02030600000101010101" pitchFamily="18" charset="-127"/>
                <a:ea typeface="Batang" panose="02030600000101010101" pitchFamily="18" charset="-127"/>
              </a:rPr>
              <a:t>GKPB Masa Depan Cerah Surabaya</a:t>
            </a:r>
            <a:r>
              <a:rPr lang="en-US" sz="2000" dirty="0">
                <a:effectLst/>
                <a:latin typeface="Batang" panose="02030600000101010101" pitchFamily="18" charset="-127"/>
                <a:ea typeface="Batang" panose="02030600000101010101" pitchFamily="18" charset="-127"/>
              </a:rPr>
              <a:t> </a:t>
            </a:r>
            <a:r>
              <a:rPr lang="en-US" sz="2000" dirty="0" err="1">
                <a:effectLst/>
                <a:latin typeface="Batang" panose="02030600000101010101" pitchFamily="18" charset="-127"/>
                <a:ea typeface="Batang" panose="02030600000101010101" pitchFamily="18" charset="-127"/>
              </a:rPr>
              <a:t>Ciputra</a:t>
            </a:r>
            <a:r>
              <a:rPr lang="en-US" sz="2000" dirty="0">
                <a:effectLst/>
                <a:latin typeface="Batang" panose="02030600000101010101" pitchFamily="18" charset="-127"/>
                <a:ea typeface="Batang" panose="02030600000101010101" pitchFamily="18" charset="-127"/>
              </a:rPr>
              <a:t> World</a:t>
            </a:r>
            <a:r>
              <a:rPr lang="id-ID" sz="2000" dirty="0">
                <a:effectLst/>
                <a:latin typeface="Batang" panose="02030600000101010101" pitchFamily="18" charset="-127"/>
                <a:ea typeface="Batang" panose="02030600000101010101" pitchFamily="18" charset="-127"/>
              </a:rPr>
              <a:t>.</a:t>
            </a:r>
            <a:r>
              <a:rPr lang="id-ID"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Ciputra </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World Berlokasi di Ciputra World, Jl. </a:t>
            </a:r>
            <a:r>
              <a:rPr lang="id-ID" sz="2000" dirty="0" err="1">
                <a:effectLst/>
                <a:latin typeface="Batang" panose="02030600000101010101" pitchFamily="18" charset="-127"/>
                <a:ea typeface="Batang" panose="02030600000101010101" pitchFamily="18" charset="-127"/>
              </a:rPr>
              <a:t>Mayjend</a:t>
            </a:r>
            <a:r>
              <a:rPr lang="id-ID" sz="2000" dirty="0">
                <a:effectLst/>
                <a:latin typeface="Batang" panose="02030600000101010101" pitchFamily="18" charset="-127"/>
                <a:ea typeface="Batang" panose="02030600000101010101" pitchFamily="18" charset="-127"/>
              </a:rPr>
              <a:t> </a:t>
            </a:r>
            <a:r>
              <a:rPr lang="id-ID" sz="2000" dirty="0" err="1">
                <a:effectLst/>
                <a:latin typeface="Batang" panose="02030600000101010101" pitchFamily="18" charset="-127"/>
                <a:ea typeface="Batang" panose="02030600000101010101" pitchFamily="18" charset="-127"/>
              </a:rPr>
              <a:t>Sungkono</a:t>
            </a:r>
            <a:r>
              <a:rPr lang="id-ID" sz="2000" dirty="0">
                <a:effectLst/>
                <a:latin typeface="Batang" panose="02030600000101010101" pitchFamily="18" charset="-127"/>
                <a:ea typeface="Batang" panose="02030600000101010101" pitchFamily="18" charset="-127"/>
              </a:rPr>
              <a:t> No. 89, Surabaya</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Jawa Timur</a:t>
            </a:r>
            <a:r>
              <a:rPr lang="en-US" sz="2000" dirty="0">
                <a:latin typeface="Batang" panose="02030600000101010101" pitchFamily="18" charset="-127"/>
                <a:ea typeface="Batang" panose="02030600000101010101" pitchFamily="18" charset="-127"/>
              </a:rPr>
              <a:t>.</a:t>
            </a:r>
            <a:endParaRPr lang="en-US" sz="2000" dirty="0">
              <a:effectLst/>
              <a:latin typeface="Batang" panose="02030600000101010101" pitchFamily="18" charset="-127"/>
              <a:ea typeface="Batang" panose="02030600000101010101" pitchFamily="18" charset="-127"/>
            </a:endParaRP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Waktu</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november – juli 2023.</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Informan</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Youth Pastor, youth leader cell.</a:t>
            </a:r>
          </a:p>
          <a:p>
            <a:pPr marL="457200" lvl="2"/>
            <a:r>
              <a:rPr lang="id-ID" sz="2000" b="1" dirty="0" err="1">
                <a:effectLst/>
                <a:latin typeface="Segoe UI" panose="020B0502040204020203" pitchFamily="34" charset="0"/>
                <a:ea typeface="Batang" panose="02030600000101010101" pitchFamily="18" charset="-127"/>
                <a:cs typeface="Segoe UI" panose="020B0502040204020203" pitchFamily="34" charset="0"/>
              </a:rPr>
              <a:t>Purposive</a:t>
            </a:r>
            <a:r>
              <a:rPr lang="id-ID" sz="2000" b="1" dirty="0">
                <a:effectLst/>
                <a:latin typeface="Segoe UI" panose="020B0502040204020203" pitchFamily="34" charset="0"/>
                <a:ea typeface="Batang" panose="02030600000101010101" pitchFamily="18" charset="-127"/>
                <a:cs typeface="Segoe UI" panose="020B0502040204020203" pitchFamily="34" charset="0"/>
              </a:rPr>
              <a:t> Sampling</a:t>
            </a:r>
            <a:r>
              <a:rPr lang="en-US" sz="2000" b="1" dirty="0">
                <a:effectLst/>
                <a:latin typeface="Batang" panose="02030600000101010101" pitchFamily="18" charset="-127"/>
                <a:ea typeface="Batang" panose="02030600000101010101" pitchFamily="18" charset="-127"/>
              </a:rPr>
              <a:t> </a:t>
            </a:r>
            <a:r>
              <a:rPr lang="en-US" sz="2000" dirty="0">
                <a:effectLst/>
                <a:latin typeface="Batang" panose="02030600000101010101" pitchFamily="18" charset="-127"/>
                <a:ea typeface="Batang" panose="02030600000101010101" pitchFamily="18" charset="-127"/>
              </a:rPr>
              <a:t>berdasarkan </a:t>
            </a:r>
            <a:r>
              <a:rPr lang="id-ID" sz="2000" dirty="0">
                <a:effectLst/>
                <a:latin typeface="Batang" panose="02030600000101010101" pitchFamily="18" charset="-127"/>
                <a:ea typeface="Batang" panose="02030600000101010101" pitchFamily="18" charset="-127"/>
              </a:rPr>
              <a:t>mengetahui apa yang hendak peneliti butuhkan dalam penelitian, aktif dalam medan lingkungan dan kegiatan yang menjadi sasaran penelitian dan yang bersedia serta memiliki waktu</a:t>
            </a:r>
            <a:r>
              <a:rPr lang="en-US" sz="2000" dirty="0">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Data dan Sumber data</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seperti rekaman, pengamatan, wawancara atau bahan </a:t>
            </a:r>
            <a:r>
              <a:rPr lang="en-US" sz="2000" dirty="0">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tertulis</a:t>
            </a:r>
            <a:r>
              <a:rPr lang="en-US" sz="2000" dirty="0">
                <a:latin typeface="Batang" panose="02030600000101010101" pitchFamily="18" charset="-127"/>
                <a:ea typeface="Batang" panose="02030600000101010101" pitchFamily="18" charset="-127"/>
              </a:rPr>
              <a:t>, sumber data seperti </a:t>
            </a:r>
            <a:r>
              <a:rPr lang="en-US" sz="2000" dirty="0">
                <a:latin typeface="Batang" panose="02030600000101010101" pitchFamily="18" charset="-127"/>
                <a:ea typeface="Batang" panose="02030600000101010101" pitchFamily="18" charset="-127"/>
                <a:cs typeface="Segoe UI" panose="020B0502040204020203" pitchFamily="34" charset="0"/>
              </a:rPr>
              <a:t>hasil wawancara dan observasi.</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Pengumpulan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observasi dan wawancara.</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Analisa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reduksi, penyajian dan menarik kesimpulan.</a:t>
            </a: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Pengujian Keabsahan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kecukupan referensi (</a:t>
            </a:r>
            <a:r>
              <a:rPr lang="id-ID" sz="2000" i="1" dirty="0" err="1">
                <a:effectLst/>
                <a:latin typeface="Batang" panose="02030600000101010101" pitchFamily="18" charset="-127"/>
                <a:ea typeface="Batang" panose="02030600000101010101" pitchFamily="18" charset="-127"/>
              </a:rPr>
              <a:t>referential</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adequancy</a:t>
            </a:r>
            <a:r>
              <a:rPr lang="id-ID" sz="2000" dirty="0">
                <a:effectLst/>
                <a:latin typeface="Batang" panose="02030600000101010101" pitchFamily="18" charset="-127"/>
                <a:ea typeface="Batang" panose="02030600000101010101" pitchFamily="18" charset="-127"/>
              </a:rPr>
              <a:t>)</a:t>
            </a:r>
            <a:r>
              <a:rPr lang="en-US" sz="2000" dirty="0">
                <a:latin typeface="Batang" panose="02030600000101010101" pitchFamily="18" charset="-127"/>
                <a:ea typeface="Batang" panose="02030600000101010101" pitchFamily="18" charset="-127"/>
              </a:rPr>
              <a:t> dan 	</a:t>
            </a:r>
            <a:r>
              <a:rPr lang="id-ID" sz="2000" dirty="0">
                <a:effectLst/>
                <a:latin typeface="Batang" panose="02030600000101010101" pitchFamily="18" charset="-127"/>
                <a:ea typeface="Batang" panose="02030600000101010101" pitchFamily="18" charset="-127"/>
              </a:rPr>
              <a:t>Pengecekan anggota (</a:t>
            </a:r>
            <a:r>
              <a:rPr lang="id-ID" sz="2000" i="1" dirty="0" err="1">
                <a:effectLst/>
                <a:latin typeface="Batang" panose="02030600000101010101" pitchFamily="18" charset="-127"/>
                <a:ea typeface="Batang" panose="02030600000101010101" pitchFamily="18" charset="-127"/>
              </a:rPr>
              <a:t>member</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check</a:t>
            </a:r>
            <a:r>
              <a:rPr lang="id-ID" sz="2000" dirty="0">
                <a:effectLst/>
                <a:latin typeface="Batang" panose="02030600000101010101" pitchFamily="18" charset="-127"/>
                <a:ea typeface="Batang" panose="02030600000101010101" pitchFamily="18" charset="-127"/>
              </a:rPr>
              <a:t>)</a:t>
            </a:r>
            <a:r>
              <a:rPr lang="en-US" sz="2000" dirty="0">
                <a:effectLst/>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90274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Penelitian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1497106" y="1597729"/>
            <a:ext cx="9708777" cy="4308872"/>
          </a:xfrm>
          <a:prstGeom prst="rect">
            <a:avLst/>
          </a:prstGeom>
        </p:spPr>
        <p:txBody>
          <a:bodyPr wrap="square" lIns="0" tIns="0" rIns="0" bIns="0" rtlCol="0" anchor="t">
            <a:spAutoFit/>
          </a:bodyPr>
          <a:lstStyle/>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Gereja GKPB Masa Depan Cerah</a:t>
            </a:r>
            <a:r>
              <a:rPr lang="en-US" sz="2000" dirty="0">
                <a:effectLst/>
                <a:latin typeface="Times New Roman" panose="02020603050405020304" pitchFamily="18" charset="0"/>
                <a:ea typeface="SimSun" panose="02010600030101010101" pitchFamily="2" charset="-122"/>
              </a:rPr>
              <a:t> </a:t>
            </a:r>
            <a:r>
              <a:rPr lang="id-ID" sz="2000" dirty="0">
                <a:effectLst/>
                <a:latin typeface="Times New Roman" panose="02020603050405020304" pitchFamily="18" charset="0"/>
                <a:ea typeface="SimSun" panose="02010600030101010101" pitchFamily="2" charset="-122"/>
              </a:rPr>
              <a:t>dimulai dari sosok yang bernama </a:t>
            </a:r>
            <a:r>
              <a:rPr lang="id-ID" sz="2000" dirty="0" err="1">
                <a:effectLst/>
                <a:latin typeface="Times New Roman" panose="02020603050405020304" pitchFamily="18" charset="0"/>
                <a:ea typeface="Times New Roman" panose="02020603050405020304" pitchFamily="18" charset="0"/>
              </a:rPr>
              <a:t>Jerimia</a:t>
            </a:r>
            <a:r>
              <a:rPr lang="id-ID" sz="2000" dirty="0">
                <a:effectLst/>
                <a:latin typeface="Times New Roman" panose="02020603050405020304" pitchFamily="18" charset="0"/>
                <a:ea typeface="Times New Roman" panose="02020603050405020304" pitchFamily="18" charset="0"/>
              </a:rPr>
              <a:t> </a:t>
            </a:r>
            <a:r>
              <a:rPr lang="id-ID" sz="2000" dirty="0">
                <a:effectLst/>
                <a:latin typeface="Times New Roman" panose="02020603050405020304" pitchFamily="18" charset="0"/>
                <a:ea typeface="SimSun" panose="02010600030101010101" pitchFamily="2" charset="-122"/>
              </a:rPr>
              <a:t>Rim</a:t>
            </a:r>
            <a:r>
              <a:rPr lang="en-US" sz="2000" dirty="0">
                <a:effectLst/>
                <a:latin typeface="Times New Roman" panose="02020603050405020304" pitchFamily="18" charset="0"/>
                <a:ea typeface="SimSun" panose="02010600030101010101" pitchFamily="2" charset="-122"/>
              </a:rPr>
              <a:t>, tahun </a:t>
            </a:r>
            <a:r>
              <a:rPr lang="id-ID" sz="2000" dirty="0">
                <a:effectLst/>
                <a:latin typeface="Times New Roman" panose="02020603050405020304" pitchFamily="18" charset="0"/>
                <a:ea typeface="SimSun" panose="02010600030101010101" pitchFamily="2" charset="-122"/>
              </a:rPr>
              <a:t>1983 didirikanlah Gereja MDC yang merupakan singkatan dari </a:t>
            </a:r>
            <a:r>
              <a:rPr lang="id-ID" sz="2000" i="1" dirty="0">
                <a:effectLst/>
                <a:latin typeface="Times New Roman" panose="02020603050405020304" pitchFamily="18" charset="0"/>
                <a:ea typeface="SimSun" panose="02010600030101010101" pitchFamily="2" charset="-122"/>
              </a:rPr>
              <a:t>Making </a:t>
            </a:r>
            <a:r>
              <a:rPr lang="id-ID" sz="2000" i="1" dirty="0" err="1">
                <a:effectLst/>
                <a:latin typeface="Times New Roman" panose="02020603050405020304" pitchFamily="18" charset="0"/>
                <a:ea typeface="SimSun" panose="02010600030101010101" pitchFamily="2" charset="-122"/>
              </a:rPr>
              <a:t>Disciples</a:t>
            </a:r>
            <a:r>
              <a:rPr lang="id-ID" sz="2000" i="1" dirty="0">
                <a:effectLst/>
                <a:latin typeface="Times New Roman" panose="02020603050405020304" pitchFamily="18" charset="0"/>
                <a:ea typeface="SimSun" panose="02010600030101010101" pitchFamily="2" charset="-122"/>
              </a:rPr>
              <a:t> </a:t>
            </a:r>
            <a:r>
              <a:rPr lang="id-ID" sz="2000" i="1" dirty="0" err="1">
                <a:effectLst/>
                <a:latin typeface="Times New Roman" panose="02020603050405020304" pitchFamily="18" charset="0"/>
                <a:ea typeface="SimSun" panose="02010600030101010101" pitchFamily="2" charset="-122"/>
              </a:rPr>
              <a:t>for</a:t>
            </a:r>
            <a:r>
              <a:rPr lang="id-ID" sz="2000" i="1" dirty="0">
                <a:effectLst/>
                <a:latin typeface="Times New Roman" panose="02020603050405020304" pitchFamily="18" charset="0"/>
                <a:ea typeface="SimSun" panose="02010600030101010101" pitchFamily="2" charset="-122"/>
              </a:rPr>
              <a:t> Christ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adalah bagian dari Keluarga GKPB Masa Depan Cerah yang telah melayani Tuhan sejak tahun 1987</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Sebelumnya 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bernama MDC_Y karena singkatan dari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en-US" sz="2000" dirty="0">
                <a:latin typeface="Times New Roman" panose="02020603050405020304" pitchFamily="18" charset="0"/>
                <a:ea typeface="SimSun" panose="02010600030101010101" pitchFamily="2" charset="-122"/>
              </a:rPr>
              <a:t>W</a:t>
            </a:r>
            <a:r>
              <a:rPr lang="id-ID" sz="2000" dirty="0" err="1">
                <a:effectLst/>
                <a:latin typeface="Times New Roman" panose="02020603050405020304" pitchFamily="18" charset="0"/>
                <a:ea typeface="SimSun" panose="02010600030101010101" pitchFamily="2" charset="-122"/>
              </a:rPr>
              <a:t>aktu</a:t>
            </a:r>
            <a:r>
              <a:rPr lang="id-ID" sz="2000" dirty="0">
                <a:effectLst/>
                <a:latin typeface="Times New Roman" panose="02020603050405020304" pitchFamily="18" charset="0"/>
                <a:ea typeface="SimSun" panose="02010600030101010101" pitchFamily="2" charset="-122"/>
              </a:rPr>
              <a:t> sebelum pandemi komunitas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ini bernama </a:t>
            </a:r>
            <a:r>
              <a:rPr lang="id-ID" sz="2000" i="1" dirty="0" err="1">
                <a:effectLst/>
                <a:latin typeface="Times New Roman" panose="02020603050405020304" pitchFamily="18" charset="0"/>
                <a:ea typeface="SimSun" panose="02010600030101010101" pitchFamily="2" charset="-122"/>
              </a:rPr>
              <a:t>Impacter</a:t>
            </a:r>
            <a:r>
              <a:rPr lang="id-ID" sz="2000" dirty="0">
                <a:effectLst/>
                <a:latin typeface="Times New Roman" panose="02020603050405020304" pitchFamily="18" charset="0"/>
                <a:ea typeface="SimSun" panose="02010600030101010101" pitchFamily="2" charset="-122"/>
              </a:rPr>
              <a:t> namun karena pandemi mulai mereda dan keinginan untuk menyatukan kembali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MDC</a:t>
            </a:r>
            <a:r>
              <a:rPr lang="en-US" sz="2000" dirty="0">
                <a:latin typeface="Times New Roman" panose="02020603050405020304" pitchFamily="18" charset="0"/>
                <a:ea typeface="SimSun" panose="02010600030101010101" pitchFamily="2" charset="-122"/>
              </a:rPr>
              <a:t> pada maret 2022.</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Memiliki visi yang sama dengan Gereja Kristen Perjanjian Baru Masa Depan Cerah, yaitu</a:t>
            </a:r>
            <a:endParaRPr lang="en-US" sz="2000" dirty="0">
              <a:effectLst/>
              <a:latin typeface="Times New Roman" panose="02020603050405020304" pitchFamily="18" charset="0"/>
              <a:ea typeface="SimSun" panose="02010600030101010101" pitchFamily="2" charset="-122"/>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Menjangkau setiap orang dengan injil.</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Memuridkan</a:t>
            </a: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mereka sesuai dengan amanat agung Tuhan Yesus Kristus.</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Mengutus setiap anggota jemaat menjadi saksi di tengah dunia.</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Membangun kehidupan Kekristenan dalam jemaat lokal menurut pola gereja mula - mula secara otentik seperti yang dicatat dalam kitab Perjanjian Baru.</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345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20401" y="1890117"/>
            <a:ext cx="10500186" cy="3077766"/>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1 : Kajian teologis 2 Petrus 1:5-7</a:t>
            </a:r>
          </a:p>
          <a:p>
            <a:pPr marL="457200" indent="-457200">
              <a:buFont typeface="+mj-lt"/>
              <a:buAutoNum type="arabicPeriod"/>
            </a:pPr>
            <a:r>
              <a:rPr lang="id-ID" sz="2000" dirty="0">
                <a:effectLst/>
                <a:latin typeface="Batang" panose="02030600000101010101" pitchFamily="18" charset="-127"/>
                <a:ea typeface="Batang" panose="02030600000101010101" pitchFamily="18" charset="-127"/>
              </a:rPr>
              <a:t>orang percaya dituntun untuk sungguh-sungguh dalam arti penuh keseriusan</a:t>
            </a:r>
            <a:r>
              <a:rPr lang="en-US"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ketekunan, penuh keyakinan</a:t>
            </a:r>
            <a:r>
              <a:rPr lang="en-US" sz="2000" dirty="0">
                <a:latin typeface="Batang" panose="02030600000101010101" pitchFamily="18" charset="-127"/>
                <a:ea typeface="Batang" panose="02030600000101010101" pitchFamily="18" charset="-127"/>
                <a:cs typeface="Times New Roman" panose="02020603050405020304" pitchFamily="18" charset="0"/>
              </a:rPr>
              <a:t> secara konsisten menambah atau memperlengkapi diri.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Times New Roman" panose="02020603050405020304" pitchFamily="18" charset="0"/>
              </a:rPr>
              <a:t>Memiliki </a:t>
            </a:r>
            <a:r>
              <a:rPr lang="id-ID" sz="2000" dirty="0">
                <a:effectLst/>
                <a:latin typeface="Batang" panose="02030600000101010101" pitchFamily="18" charset="-127"/>
                <a:ea typeface="Batang" panose="02030600000101010101" pitchFamily="18" charset="-127"/>
              </a:rPr>
              <a:t>kecintaan dan pertanggung jawab</a:t>
            </a:r>
            <a:r>
              <a:rPr lang="en-US" sz="2000" dirty="0">
                <a:effectLst/>
                <a:latin typeface="Batang" panose="02030600000101010101" pitchFamily="18" charset="-127"/>
                <a:ea typeface="Batang" panose="02030600000101010101" pitchFamily="18" charset="-127"/>
              </a:rPr>
              <a:t>an</a:t>
            </a:r>
            <a:r>
              <a:rPr lang="id-ID" sz="2000" dirty="0">
                <a:effectLst/>
                <a:latin typeface="Batang" panose="02030600000101010101" pitchFamily="18" charset="-127"/>
                <a:ea typeface="Batang" panose="02030600000101010101" pitchFamily="18" charset="-127"/>
              </a:rPr>
              <a:t> dalam mempertahankan iman percaya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rPr>
              <a:t>Memusatkan diri dengan nilai-nilai Kristus Yesus.</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Memacu untuk mengalami pertumbuhan kepada tingkatan yang lebih tinggi hingga mencapai standar yaitu serupa dengan Yesus Kristus.</a:t>
            </a: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01258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74189" y="2240463"/>
            <a:ext cx="10500186" cy="2462213"/>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2 : Pertumbuhan pengenalan akan Allah</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K</a:t>
            </a:r>
            <a:r>
              <a:rPr lang="id-ID" sz="2000" dirty="0" err="1">
                <a:effectLst/>
                <a:latin typeface="Batang" panose="02030600000101010101" pitchFamily="18" charset="-127"/>
                <a:ea typeface="Batang" panose="02030600000101010101" pitchFamily="18" charset="-127"/>
              </a:rPr>
              <a:t>emampuan</a:t>
            </a:r>
            <a:r>
              <a:rPr lang="id-ID" sz="2000" dirty="0">
                <a:effectLst/>
                <a:latin typeface="Batang" panose="02030600000101010101" pitchFamily="18" charset="-127"/>
                <a:ea typeface="Batang" panose="02030600000101010101" pitchFamily="18" charset="-127"/>
              </a:rPr>
              <a:t> memahami kehendak Allah serta mengenali secara jelas, siapa Tuhan yang disembah</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err="1">
                <a:latin typeface="Batang" panose="02030600000101010101" pitchFamily="18" charset="-127"/>
                <a:ea typeface="Batang" panose="02030600000101010101" pitchFamily="18" charset="-127"/>
                <a:cs typeface="Segoe UI" panose="020B0502040204020203" pitchFamily="34" charset="0"/>
              </a:rPr>
              <a:t>Memprioritas</a:t>
            </a:r>
            <a:r>
              <a:rPr lang="en-US" sz="2000" dirty="0">
                <a:latin typeface="Batang" panose="02030600000101010101" pitchFamily="18" charset="-127"/>
                <a:ea typeface="Batang" panose="02030600000101010101" pitchFamily="18" charset="-127"/>
                <a:cs typeface="Segoe UI" panose="020B0502040204020203" pitchFamily="34" charset="0"/>
              </a:rPr>
              <a:t> kehidupannya melakukan kehendak Allah, bukan ego pribadi.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Memiliki </a:t>
            </a:r>
            <a:r>
              <a:rPr lang="id-ID" sz="2000" dirty="0">
                <a:effectLst/>
                <a:latin typeface="Batang" panose="02030600000101010101" pitchFamily="18" charset="-127"/>
                <a:ea typeface="Batang" panose="02030600000101010101" pitchFamily="18" charset="-127"/>
              </a:rPr>
              <a:t>ciri atau karakteristik yang </a:t>
            </a:r>
            <a:r>
              <a:rPr lang="en-US" sz="2000" dirty="0">
                <a:effectLst/>
                <a:latin typeface="Batang" panose="02030600000101010101" pitchFamily="18" charset="-127"/>
                <a:ea typeface="Batang" panose="02030600000101010101" pitchFamily="18" charset="-127"/>
              </a:rPr>
              <a:t>t</a:t>
            </a:r>
            <a:r>
              <a:rPr lang="id-ID" sz="2000" dirty="0">
                <a:effectLst/>
                <a:latin typeface="Batang" panose="02030600000101010101" pitchFamily="18" charset="-127"/>
                <a:ea typeface="Batang" panose="02030600000101010101" pitchFamily="18" charset="-127"/>
              </a:rPr>
              <a:t>ampak yaitu kasih dan mengasihi, tertib dan tidak berlaku menyimpang dari firman dan perintah Tuhan serta keingintahuan yang besar untuk mencari tahu dan mengenal Allah</a:t>
            </a:r>
            <a:endParaRPr lang="en-US" sz="2000" dirty="0">
              <a:effectLst/>
              <a:latin typeface="Batang" panose="02030600000101010101" pitchFamily="18" charset="-127"/>
              <a:ea typeface="Batang" panose="02030600000101010101" pitchFamily="18" charset="-127"/>
            </a:endParaRP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3345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984083" y="1361922"/>
            <a:ext cx="10500186" cy="4924425"/>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3 : </a:t>
            </a:r>
            <a:r>
              <a:rPr lang="id-ID" sz="2000" b="1" dirty="0">
                <a:effectLst/>
                <a:latin typeface="Segoe UI" panose="020B0502040204020203" pitchFamily="34" charset="0"/>
                <a:ea typeface="Batang" panose="02030600000101010101" pitchFamily="18" charset="-127"/>
                <a:cs typeface="Segoe UI" panose="020B0502040204020203" pitchFamily="34" charset="0"/>
              </a:rPr>
              <a:t>Kajian Teologis 2 Petrus 1:5-7 Dan Aplikasinya Dalam Pertumbuhan Pengenalan Akan ALLAH di MDC </a:t>
            </a:r>
            <a:r>
              <a:rPr lang="id-ID" sz="2000" b="1" dirty="0" err="1">
                <a:effectLst/>
                <a:latin typeface="Segoe UI" panose="020B0502040204020203" pitchFamily="34" charset="0"/>
                <a:ea typeface="Batang" panose="02030600000101010101" pitchFamily="18" charset="-127"/>
                <a:cs typeface="Segoe UI" panose="020B0502040204020203" pitchFamily="34" charset="0"/>
              </a:rPr>
              <a:t>Youth</a:t>
            </a:r>
            <a:r>
              <a:rPr lang="id-ID" sz="2000" b="1" dirty="0">
                <a:effectLst/>
                <a:latin typeface="Segoe UI" panose="020B0502040204020203" pitchFamily="34" charset="0"/>
                <a:ea typeface="Batang" panose="02030600000101010101" pitchFamily="18" charset="-127"/>
                <a:cs typeface="Segoe UI" panose="020B0502040204020203" pitchFamily="34" charset="0"/>
              </a:rPr>
              <a:t> GKPB Masa Depan Cerah Surabaya Ciputra World</a:t>
            </a:r>
            <a:endParaRPr lang="en-US" sz="2000" b="1" dirty="0">
              <a:latin typeface="Segoe UI" panose="020B0502040204020203" pitchFamily="34" charset="0"/>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Pertumbuhan pengenalan akan Allah bagi setiap pribadi </a:t>
            </a:r>
            <a:r>
              <a:rPr lang="en-US" sz="2000" dirty="0" err="1">
                <a:latin typeface="Batang" panose="02030600000101010101" pitchFamily="18" charset="-127"/>
                <a:ea typeface="Batang" panose="02030600000101010101" pitchFamily="18" charset="-127"/>
                <a:cs typeface="Segoe UI" panose="020B0502040204020203" pitchFamily="34" charset="0"/>
              </a:rPr>
              <a:t>diimbangin</a:t>
            </a:r>
            <a:r>
              <a:rPr lang="en-US" sz="2000" dirty="0">
                <a:latin typeface="Batang" panose="02030600000101010101" pitchFamily="18" charset="-127"/>
                <a:ea typeface="Batang" panose="02030600000101010101" pitchFamily="18" charset="-127"/>
                <a:cs typeface="Segoe UI" panose="020B0502040204020203" pitchFamily="34" charset="0"/>
              </a:rPr>
              <a:t> dengan kelas </a:t>
            </a:r>
            <a:r>
              <a:rPr lang="en-US" sz="2000" dirty="0" err="1">
                <a:latin typeface="Batang" panose="02030600000101010101" pitchFamily="18" charset="-127"/>
                <a:ea typeface="Batang" panose="02030600000101010101" pitchFamily="18" charset="-127"/>
                <a:cs typeface="Segoe UI" panose="020B0502040204020203" pitchFamily="34" charset="0"/>
              </a:rPr>
              <a:t>pemuridan</a:t>
            </a:r>
            <a:r>
              <a:rPr lang="en-US" sz="2000" dirty="0">
                <a:latin typeface="Batang" panose="02030600000101010101" pitchFamily="18" charset="-127"/>
                <a:ea typeface="Batang" panose="02030600000101010101" pitchFamily="18" charset="-127"/>
                <a:cs typeface="Segoe UI" panose="020B0502040204020203" pitchFamily="34" charset="0"/>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Adanya </a:t>
            </a:r>
            <a:r>
              <a:rPr lang="en-US" sz="2000" i="1" dirty="0">
                <a:latin typeface="Batang" panose="02030600000101010101" pitchFamily="18" charset="-127"/>
                <a:ea typeface="Batang" panose="02030600000101010101" pitchFamily="18" charset="-127"/>
                <a:cs typeface="Segoe UI" panose="020B0502040204020203" pitchFamily="34" charset="0"/>
              </a:rPr>
              <a:t>small group </a:t>
            </a:r>
            <a:r>
              <a:rPr lang="id-ID" sz="2000" dirty="0">
                <a:effectLst/>
                <a:latin typeface="Batang" panose="02030600000101010101" pitchFamily="18" charset="-127"/>
                <a:ea typeface="Batang" panose="02030600000101010101" pitchFamily="18" charset="-127"/>
              </a:rPr>
              <a:t>bertujuan membangun rasa persaudaraan yang lebih </a:t>
            </a:r>
            <a:r>
              <a:rPr lang="en-US" sz="2000" dirty="0">
                <a:effectLst/>
                <a:latin typeface="Batang" panose="02030600000101010101" pitchFamily="18" charset="-127"/>
                <a:ea typeface="Batang" panose="02030600000101010101" pitchFamily="18" charset="-127"/>
              </a:rPr>
              <a:t>erat.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2 dan 4 : melalui </a:t>
            </a:r>
            <a:r>
              <a:rPr lang="en-US" sz="2000" i="1" dirty="0">
                <a:latin typeface="Batang" panose="02030600000101010101" pitchFamily="18" charset="-127"/>
                <a:ea typeface="Batang" panose="02030600000101010101" pitchFamily="18" charset="-127"/>
                <a:cs typeface="Segoe UI" panose="020B0502040204020203" pitchFamily="34" charset="0"/>
              </a:rPr>
              <a:t>sermon note </a:t>
            </a:r>
            <a:r>
              <a:rPr lang="en-US" sz="2000" dirty="0">
                <a:latin typeface="Batang" panose="02030600000101010101" pitchFamily="18" charset="-127"/>
                <a:ea typeface="Batang" panose="02030600000101010101" pitchFamily="18" charset="-127"/>
                <a:cs typeface="Segoe UI" panose="020B0502040204020203" pitchFamily="34" charset="0"/>
              </a:rPr>
              <a:t>dan pembahasan firman di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 memicu keingintahuan tiap pribadi akan firman Tuhan.</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1, 4 dan 5 : melalui kegiatan pelayanan diluar gereja dan pelayanan ibadah youth memberikan pemahaman serta menumbuhkan penguasaan diri </a:t>
            </a:r>
            <a:r>
              <a:rPr lang="id-ID" sz="2000" dirty="0">
                <a:effectLst/>
                <a:latin typeface="Batang" panose="02030600000101010101" pitchFamily="18" charset="-127"/>
                <a:ea typeface="Batang" panose="02030600000101010101" pitchFamily="18" charset="-127"/>
              </a:rPr>
              <a:t>kepedulian serta empati antar sesama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Setiap </a:t>
            </a:r>
            <a:r>
              <a:rPr lang="en-US" sz="2000" i="1" dirty="0">
                <a:latin typeface="Batang" panose="02030600000101010101" pitchFamily="18" charset="-127"/>
                <a:ea typeface="Batang" panose="02030600000101010101" pitchFamily="18" charset="-127"/>
                <a:cs typeface="Segoe UI" panose="020B0502040204020203" pitchFamily="34" charset="0"/>
              </a:rPr>
              <a:t>leader </a:t>
            </a:r>
            <a:r>
              <a:rPr lang="en-US" sz="2000" dirty="0">
                <a:latin typeface="Batang" panose="02030600000101010101" pitchFamily="18" charset="-127"/>
                <a:ea typeface="Batang" panose="02030600000101010101" pitchFamily="18" charset="-127"/>
                <a:cs typeface="Segoe UI" panose="020B0502040204020203" pitchFamily="34" charset="0"/>
              </a:rPr>
              <a:t>menjadi kunci memberikan gambaran serta contoh keteladanan.</a:t>
            </a:r>
          </a:p>
          <a:p>
            <a:pPr marL="457200" indent="-457200">
              <a:buFont typeface="+mj-lt"/>
              <a:buAutoNum type="arabicPeriod"/>
            </a:pPr>
            <a:r>
              <a:rPr lang="en-US" sz="2000" i="1" dirty="0">
                <a:latin typeface="Batang" panose="02030600000101010101" pitchFamily="18" charset="-127"/>
                <a:ea typeface="Batang" panose="02030600000101010101" pitchFamily="18" charset="-127"/>
                <a:cs typeface="Segoe UI" panose="020B0502040204020203" pitchFamily="34" charset="0"/>
              </a:rPr>
              <a:t>Leader small group </a:t>
            </a:r>
            <a:r>
              <a:rPr lang="en-US" sz="2000" dirty="0">
                <a:latin typeface="Batang" panose="02030600000101010101" pitchFamily="18" charset="-127"/>
                <a:ea typeface="Batang" panose="02030600000101010101" pitchFamily="18" charset="-127"/>
                <a:cs typeface="Segoe UI" panose="020B0502040204020203" pitchFamily="34" charset="0"/>
              </a:rPr>
              <a:t>masuk dan menyatu dalam bahasan dan kehidupan dengan anggota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-nya.</a:t>
            </a:r>
            <a:endParaRPr lang="en-US" sz="2000" i="1" dirty="0">
              <a:latin typeface="Batang" panose="02030600000101010101" pitchFamily="18" charset="-127"/>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Evaluasi akan pertumbuhan baik para anggota dan pemimpin berdasarkan hadirat Tuhan yang didapat, </a:t>
            </a:r>
            <a:r>
              <a:rPr lang="en-US" sz="2000" dirty="0" err="1">
                <a:latin typeface="Batang" panose="02030600000101010101" pitchFamily="18" charset="-127"/>
                <a:ea typeface="Batang" panose="02030600000101010101" pitchFamily="18" charset="-127"/>
                <a:cs typeface="Segoe UI" panose="020B0502040204020203" pitchFamily="34" charset="0"/>
              </a:rPr>
              <a:t>keperdulian</a:t>
            </a:r>
            <a:r>
              <a:rPr lang="en-US" sz="2000" dirty="0">
                <a:latin typeface="Batang" panose="02030600000101010101" pitchFamily="18" charset="-127"/>
                <a:ea typeface="Batang" panose="02030600000101010101" pitchFamily="18" charset="-127"/>
                <a:cs typeface="Segoe UI" panose="020B0502040204020203" pitchFamily="34" charset="0"/>
              </a:rPr>
              <a:t> dan kemauan dalam mendoakan tiap anggota.</a:t>
            </a:r>
          </a:p>
        </p:txBody>
      </p:sp>
    </p:spTree>
    <p:extLst>
      <p:ext uri="{BB962C8B-B14F-4D97-AF65-F5344CB8AC3E}">
        <p14:creationId xmlns:p14="http://schemas.microsoft.com/office/powerpoint/2010/main" val="308778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C46097-39A1-0C5C-8615-BEF36C6DCBA2}"/>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Kesimpulan</a:t>
            </a:r>
          </a:p>
        </p:txBody>
      </p:sp>
      <p:cxnSp>
        <p:nvCxnSpPr>
          <p:cNvPr id="3" name="Straight Connector 2">
            <a:extLst>
              <a:ext uri="{FF2B5EF4-FFF2-40B4-BE49-F238E27FC236}">
                <a16:creationId xmlns:a16="http://schemas.microsoft.com/office/drawing/2014/main" id="{C118D541-1770-76E6-5DCC-53022BF795F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EDA38CD-46A9-F377-253A-10B4BB801668}"/>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3105BD4F-CC37-DBA2-373A-2830331708A3}"/>
              </a:ext>
            </a:extLst>
          </p:cNvPr>
          <p:cNvSpPr txBox="1"/>
          <p:nvPr/>
        </p:nvSpPr>
        <p:spPr>
          <a:xfrm>
            <a:off x="708625" y="1043530"/>
            <a:ext cx="10847775" cy="5262979"/>
          </a:xfrm>
          <a:prstGeom prst="rect">
            <a:avLst/>
          </a:prstGeom>
        </p:spPr>
        <p:txBody>
          <a:bodyPr wrap="square" lIns="0" tIns="0" rIns="0" bIns="0" rtlCol="0" anchor="t">
            <a:spAutoFit/>
          </a:bodyPr>
          <a:lstStyle/>
          <a:p>
            <a:r>
              <a:rPr lang="en-US" dirty="0">
                <a:effectLst/>
                <a:latin typeface="Batang" panose="02030600000101010101" pitchFamily="18" charset="-127"/>
                <a:ea typeface="Batang" panose="02030600000101010101" pitchFamily="18" charset="-127"/>
              </a:rPr>
              <a:t>	</a:t>
            </a:r>
            <a:r>
              <a:rPr lang="en-US" b="1" i="1" dirty="0">
                <a:effectLst/>
                <a:latin typeface="Batang" panose="02030600000101010101" pitchFamily="18" charset="-127"/>
                <a:ea typeface="Batang" panose="02030600000101010101" pitchFamily="18" charset="-127"/>
              </a:rPr>
              <a:t>Pertama</a:t>
            </a:r>
            <a:r>
              <a:rPr lang="en-US" dirty="0">
                <a:effectLst/>
                <a:latin typeface="Batang" panose="02030600000101010101" pitchFamily="18" charset="-127"/>
                <a:ea typeface="Batang" panose="02030600000101010101" pitchFamily="18" charset="-127"/>
              </a:rPr>
              <a:t>, </a:t>
            </a:r>
            <a:r>
              <a:rPr lang="id-ID" dirty="0">
                <a:effectLst/>
                <a:latin typeface="Batang" panose="02030600000101010101" pitchFamily="18" charset="-127"/>
                <a:ea typeface="Batang" panose="02030600000101010101" pitchFamily="18" charset="-127"/>
              </a:rPr>
              <a:t>kajian teologis 2 Petrus 1:5-7 berbicara tentang bagaimana seseorang yang setelah dipanggil Allah dan memperoleh iman untuk mau mendorong dirinya menambahkan serta membekali diri dengan nilai-nilai yang baik dan mulia. Bukan sekedar nilai yang baik melainkan nilai-nilai yang luhur berdasarkan pribadi Kristus Yesus. Kesungguhan, keseriusan, ketetapan hati yang kuat serta dibarengi dengan ketaatan dan kesetiaan secara berkala harus dilakukan sehingga memiliki dampak. </a:t>
            </a:r>
            <a:endParaRPr lang="en-US" dirty="0">
              <a:effectLst/>
              <a:latin typeface="Batang" panose="02030600000101010101" pitchFamily="18" charset="-127"/>
              <a:ea typeface="Batang" panose="02030600000101010101" pitchFamily="18" charset="-127"/>
            </a:endParaRPr>
          </a:p>
          <a:p>
            <a:endParaRPr lang="en-US" dirty="0">
              <a:effectLst/>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cs typeface="Segoe UI" panose="020B0502040204020203" pitchFamily="34" charset="0"/>
              </a:rPr>
              <a:t>	</a:t>
            </a:r>
            <a:r>
              <a:rPr lang="id-ID" b="1" i="1" kern="100" dirty="0">
                <a:effectLst/>
                <a:latin typeface="Batang" panose="02030600000101010101" pitchFamily="18" charset="-127"/>
                <a:ea typeface="Batang" panose="02030600000101010101" pitchFamily="18" charset="-127"/>
                <a:cs typeface="Times New Roman" panose="02020603050405020304" pitchFamily="18" charset="0"/>
              </a:rPr>
              <a:t>Kedua</a:t>
            </a:r>
            <a:r>
              <a:rPr lang="id-ID" kern="100" dirty="0">
                <a:effectLst/>
                <a:latin typeface="Batang" panose="02030600000101010101" pitchFamily="18" charset="-127"/>
                <a:ea typeface="Batang" panose="02030600000101010101" pitchFamily="18" charset="-127"/>
                <a:cs typeface="Times New Roman" panose="02020603050405020304" pitchFamily="18" charset="0"/>
              </a:rPr>
              <a:t>, pertumbuhan pengenalan akan Allah adalah pertumbuhan yang mengarah pada pengenalan kepada Allah secara spiritual serta merasakan sekaligus memahami hadirat Tuhan secara berkala. Mampu mengenali kehendak Bapa dalam hidup mereka, juga prioritas hidupnya ialah melaksanakan kehendak Tuhan.</a:t>
            </a:r>
            <a:endParaRPr lang="en-ID" kern="100" dirty="0">
              <a:effectLst/>
              <a:latin typeface="Batang" panose="02030600000101010101" pitchFamily="18" charset="-127"/>
              <a:ea typeface="Batang" panose="02030600000101010101" pitchFamily="18" charset="-127"/>
              <a:cs typeface="Times New Roman" panose="02020603050405020304" pitchFamily="18" charset="0"/>
            </a:endParaRPr>
          </a:p>
          <a:p>
            <a:r>
              <a:rPr lang="en-US" dirty="0">
                <a:latin typeface="Batang" panose="02030600000101010101" pitchFamily="18" charset="-127"/>
                <a:ea typeface="Batang" panose="02030600000101010101" pitchFamily="18" charset="-127"/>
                <a:cs typeface="Segoe UI" panose="020B0502040204020203" pitchFamily="34" charset="0"/>
              </a:rPr>
              <a:t>	</a:t>
            </a:r>
          </a:p>
          <a:p>
            <a:r>
              <a:rPr lang="en-US" i="1" dirty="0">
                <a:latin typeface="Batang" panose="02030600000101010101" pitchFamily="18" charset="-127"/>
                <a:ea typeface="Batang" panose="02030600000101010101" pitchFamily="18" charset="-127"/>
                <a:cs typeface="Segoe UI" panose="020B0502040204020203" pitchFamily="34" charset="0"/>
              </a:rPr>
              <a:t>	</a:t>
            </a:r>
            <a:r>
              <a:rPr lang="en-US" b="1" i="1" dirty="0">
                <a:latin typeface="Batang" panose="02030600000101010101" pitchFamily="18" charset="-127"/>
                <a:ea typeface="Batang" panose="02030600000101010101" pitchFamily="18" charset="-127"/>
                <a:cs typeface="Segoe UI" panose="020B0502040204020203" pitchFamily="34" charset="0"/>
              </a:rPr>
              <a:t>Ketiga</a:t>
            </a:r>
            <a:r>
              <a:rPr lang="en-US" i="1" dirty="0">
                <a:latin typeface="Batang" panose="02030600000101010101" pitchFamily="18" charset="-127"/>
                <a:ea typeface="Batang" panose="02030600000101010101" pitchFamily="18" charset="-127"/>
                <a:cs typeface="Segoe UI" panose="020B0502040204020203" pitchFamily="34" charset="0"/>
              </a:rPr>
              <a:t>, </a:t>
            </a:r>
            <a:r>
              <a:rPr lang="en-US" dirty="0">
                <a:latin typeface="Batang" panose="02030600000101010101" pitchFamily="18" charset="-127"/>
                <a:ea typeface="Batang" panose="02030600000101010101" pitchFamily="18" charset="-127"/>
                <a:cs typeface="Segoe UI" panose="020B0502040204020203" pitchFamily="34" charset="0"/>
              </a:rPr>
              <a:t>MDC Youth </a:t>
            </a:r>
            <a:r>
              <a:rPr lang="en-US" dirty="0" err="1">
                <a:latin typeface="Batang" panose="02030600000101010101" pitchFamily="18" charset="-127"/>
                <a:ea typeface="Batang" panose="02030600000101010101" pitchFamily="18" charset="-127"/>
                <a:cs typeface="Segoe UI" panose="020B0502040204020203" pitchFamily="34" charset="0"/>
              </a:rPr>
              <a:t>mengamal</a:t>
            </a:r>
            <a:r>
              <a:rPr lang="en-US" dirty="0">
                <a:latin typeface="Batang" panose="02030600000101010101" pitchFamily="18" charset="-127"/>
                <a:ea typeface="Batang" panose="02030600000101010101" pitchFamily="18" charset="-127"/>
                <a:cs typeface="Segoe UI" panose="020B0502040204020203" pitchFamily="34" charset="0"/>
              </a:rPr>
              <a:t> dan </a:t>
            </a:r>
            <a:r>
              <a:rPr lang="en-US" dirty="0" err="1">
                <a:latin typeface="Batang" panose="02030600000101010101" pitchFamily="18" charset="-127"/>
                <a:ea typeface="Batang" panose="02030600000101010101" pitchFamily="18" charset="-127"/>
                <a:cs typeface="Segoe UI" panose="020B0502040204020203" pitchFamily="34" charset="0"/>
              </a:rPr>
              <a:t>dan</a:t>
            </a:r>
            <a:r>
              <a:rPr lang="en-US" dirty="0">
                <a:latin typeface="Batang" panose="02030600000101010101" pitchFamily="18" charset="-127"/>
                <a:ea typeface="Batang" panose="02030600000101010101" pitchFamily="18" charset="-127"/>
                <a:cs typeface="Segoe UI" panose="020B0502040204020203" pitchFamily="34" charset="0"/>
              </a:rPr>
              <a:t> mengaplikasikan dengan baik perihal membawa seorang mengalami pertumbuhan melalui </a:t>
            </a:r>
            <a:r>
              <a:rPr lang="id-ID" dirty="0">
                <a:effectLst/>
                <a:latin typeface="Batang" panose="02030600000101010101" pitchFamily="18" charset="-127"/>
                <a:ea typeface="Batang" panose="02030600000101010101" pitchFamily="18" charset="-127"/>
              </a:rPr>
              <a:t>kelas </a:t>
            </a:r>
            <a:r>
              <a:rPr lang="id-ID" dirty="0" err="1">
                <a:effectLst/>
                <a:latin typeface="Batang" panose="02030600000101010101" pitchFamily="18" charset="-127"/>
                <a:ea typeface="Batang" panose="02030600000101010101" pitchFamily="18" charset="-127"/>
              </a:rPr>
              <a:t>pemuridan</a:t>
            </a:r>
            <a:r>
              <a:rPr lang="id-ID" dirty="0">
                <a:effectLst/>
                <a:latin typeface="Batang" panose="02030600000101010101" pitchFamily="18" charset="-127"/>
                <a:ea typeface="Batang" panose="02030600000101010101" pitchFamily="18" charset="-127"/>
              </a:rPr>
              <a:t> seperti DK (Dasar Kekristenan), HB (Hubungan Berjemaat), Cetak Biru Cinta serta </a:t>
            </a:r>
            <a:r>
              <a:rPr lang="id-ID" i="1" dirty="0" err="1">
                <a:effectLst/>
                <a:latin typeface="Batang" panose="02030600000101010101" pitchFamily="18" charset="-127"/>
                <a:ea typeface="Batang" panose="02030600000101010101" pitchFamily="18" charset="-127"/>
              </a:rPr>
              <a:t>Contact</a:t>
            </a:r>
            <a:r>
              <a:rPr lang="id-ID" i="1" dirty="0">
                <a:effectLst/>
                <a:latin typeface="Batang" panose="02030600000101010101" pitchFamily="18" charset="-127"/>
                <a:ea typeface="Batang" panose="02030600000101010101" pitchFamily="18" charset="-127"/>
              </a:rPr>
              <a:t> Group</a:t>
            </a:r>
            <a:r>
              <a:rPr lang="id-ID" dirty="0">
                <a:effectLst/>
                <a:latin typeface="Batang" panose="02030600000101010101" pitchFamily="18" charset="-127"/>
                <a:ea typeface="Batang" panose="02030600000101010101" pitchFamily="18" charset="-127"/>
              </a:rPr>
              <a:t> membantu setiap anak muda MDC </a:t>
            </a:r>
            <a:r>
              <a:rPr lang="id-ID" dirty="0" err="1">
                <a:effectLst/>
                <a:latin typeface="Batang" panose="02030600000101010101" pitchFamily="18" charset="-127"/>
                <a:ea typeface="Batang" panose="02030600000101010101" pitchFamily="18" charset="-127"/>
              </a:rPr>
              <a:t>Youth</a:t>
            </a:r>
            <a:r>
              <a:rPr lang="id-ID" dirty="0">
                <a:effectLst/>
                <a:latin typeface="Batang" panose="02030600000101010101" pitchFamily="18" charset="-127"/>
                <a:ea typeface="Batang" panose="02030600000101010101" pitchFamily="18" charset="-127"/>
              </a:rPr>
              <a:t> dalam menumbuhkan keterbukaan dan penanaman nilai Kristus</a:t>
            </a:r>
            <a:r>
              <a:rPr lang="en-US" dirty="0">
                <a:effectLst/>
                <a:latin typeface="Batang" panose="02030600000101010101" pitchFamily="18" charset="-127"/>
                <a:ea typeface="Batang" panose="02030600000101010101" pitchFamily="18" charset="-127"/>
              </a:rPr>
              <a:t>. </a:t>
            </a:r>
            <a:r>
              <a:rPr lang="en-US" dirty="0">
                <a:latin typeface="Batang" panose="02030600000101010101" pitchFamily="18" charset="-127"/>
                <a:ea typeface="Batang" panose="02030600000101010101" pitchFamily="18" charset="-127"/>
              </a:rPr>
              <a:t>Juga </a:t>
            </a:r>
            <a:r>
              <a:rPr lang="id-ID" dirty="0">
                <a:effectLst/>
                <a:latin typeface="Batang" panose="02030600000101010101" pitchFamily="18" charset="-127"/>
                <a:ea typeface="Batang" panose="02030600000101010101" pitchFamily="18" charset="-127"/>
              </a:rPr>
              <a:t>keteladanan dan kepedulian dari </a:t>
            </a:r>
            <a:r>
              <a:rPr lang="id-ID" i="1" dirty="0" err="1">
                <a:effectLst/>
                <a:latin typeface="Batang" panose="02030600000101010101" pitchFamily="18" charset="-127"/>
                <a:ea typeface="Batang" panose="02030600000101010101" pitchFamily="18" charset="-127"/>
              </a:rPr>
              <a:t>leader</a:t>
            </a:r>
            <a:r>
              <a:rPr lang="id-ID" i="1" dirty="0">
                <a:effectLst/>
                <a:latin typeface="Batang" panose="02030600000101010101" pitchFamily="18" charset="-127"/>
                <a:ea typeface="Batang" panose="02030600000101010101" pitchFamily="18" charset="-127"/>
              </a:rPr>
              <a:t> </a:t>
            </a:r>
            <a:r>
              <a:rPr lang="id-ID" i="1" dirty="0" err="1">
                <a:effectLst/>
                <a:latin typeface="Batang" panose="02030600000101010101" pitchFamily="18" charset="-127"/>
                <a:ea typeface="Batang" panose="02030600000101010101" pitchFamily="18" charset="-127"/>
              </a:rPr>
              <a:t>cell</a:t>
            </a:r>
            <a:r>
              <a:rPr lang="id-ID" dirty="0">
                <a:effectLst/>
                <a:latin typeface="Batang" panose="02030600000101010101" pitchFamily="18" charset="-127"/>
                <a:ea typeface="Batang" panose="02030600000101010101" pitchFamily="18" charset="-127"/>
              </a:rPr>
              <a:t> memberikan </a:t>
            </a:r>
            <a:r>
              <a:rPr lang="id-ID" i="1" dirty="0" err="1">
                <a:effectLst/>
                <a:latin typeface="Batang" panose="02030600000101010101" pitchFamily="18" charset="-127"/>
                <a:ea typeface="Batang" panose="02030600000101010101" pitchFamily="18" charset="-127"/>
              </a:rPr>
              <a:t>support</a:t>
            </a:r>
            <a:r>
              <a:rPr lang="id-ID" i="1" dirty="0">
                <a:effectLst/>
                <a:latin typeface="Batang" panose="02030600000101010101" pitchFamily="18" charset="-127"/>
                <a:ea typeface="Batang" panose="02030600000101010101" pitchFamily="18" charset="-127"/>
              </a:rPr>
              <a:t> </a:t>
            </a:r>
            <a:r>
              <a:rPr lang="id-ID" dirty="0">
                <a:effectLst/>
                <a:latin typeface="Batang" panose="02030600000101010101" pitchFamily="18" charset="-127"/>
                <a:ea typeface="Batang" panose="02030600000101010101" pitchFamily="18" charset="-127"/>
              </a:rPr>
              <a:t>dalam mempengaruhi anak muda</a:t>
            </a:r>
            <a:r>
              <a:rPr lang="en-US" dirty="0">
                <a:effectLst/>
                <a:latin typeface="Batang" panose="02030600000101010101" pitchFamily="18" charset="-127"/>
                <a:ea typeface="Batang" panose="02030600000101010101" pitchFamily="18" charset="-127"/>
              </a:rPr>
              <a:t>. </a:t>
            </a:r>
            <a:r>
              <a:rPr lang="id-ID" sz="1800" dirty="0">
                <a:effectLst/>
                <a:latin typeface="Batang" panose="02030600000101010101" pitchFamily="18" charset="-127"/>
                <a:ea typeface="Batang" panose="02030600000101010101" pitchFamily="18" charset="-127"/>
              </a:rPr>
              <a:t>4 P (</a:t>
            </a:r>
            <a:r>
              <a:rPr lang="id-ID" sz="1800" i="1" dirty="0" err="1">
                <a:effectLst/>
                <a:latin typeface="Batang" panose="02030600000101010101" pitchFamily="18" charset="-127"/>
                <a:ea typeface="Batang" panose="02030600000101010101" pitchFamily="18" charset="-127"/>
              </a:rPr>
              <a:t>Presence</a:t>
            </a:r>
            <a:r>
              <a:rPr lang="id-ID" sz="1800" i="1" dirty="0">
                <a:effectLst/>
                <a:latin typeface="Batang" panose="02030600000101010101" pitchFamily="18" charset="-127"/>
                <a:ea typeface="Batang" panose="02030600000101010101" pitchFamily="18" charset="-127"/>
              </a:rPr>
              <a:t> </a:t>
            </a:r>
            <a:r>
              <a:rPr lang="id-ID" sz="1800" i="1" dirty="0" err="1">
                <a:effectLst/>
                <a:latin typeface="Batang" panose="02030600000101010101" pitchFamily="18" charset="-127"/>
                <a:ea typeface="Batang" panose="02030600000101010101" pitchFamily="18" charset="-127"/>
              </a:rPr>
              <a:t>Of</a:t>
            </a:r>
            <a:r>
              <a:rPr lang="id-ID" sz="1800" i="1" dirty="0">
                <a:effectLst/>
                <a:latin typeface="Batang" panose="02030600000101010101" pitchFamily="18" charset="-127"/>
                <a:ea typeface="Batang" panose="02030600000101010101" pitchFamily="18" charset="-127"/>
              </a:rPr>
              <a:t> </a:t>
            </a:r>
            <a:r>
              <a:rPr lang="id-ID" sz="1800" i="1" dirty="0" err="1">
                <a:effectLst/>
                <a:latin typeface="Batang" panose="02030600000101010101" pitchFamily="18" charset="-127"/>
                <a:ea typeface="Batang" panose="02030600000101010101" pitchFamily="18" charset="-127"/>
              </a:rPr>
              <a:t>God</a:t>
            </a:r>
            <a:r>
              <a:rPr lang="id-ID" sz="1800" i="1" dirty="0">
                <a:effectLst/>
                <a:latin typeface="Batang" panose="02030600000101010101" pitchFamily="18" charset="-127"/>
                <a:ea typeface="Batang" panose="02030600000101010101" pitchFamily="18" charset="-127"/>
              </a:rPr>
              <a:t>, Person, </a:t>
            </a:r>
            <a:r>
              <a:rPr lang="id-ID" sz="1800" i="1" dirty="0" err="1">
                <a:effectLst/>
                <a:latin typeface="Batang" panose="02030600000101010101" pitchFamily="18" charset="-127"/>
                <a:ea typeface="Batang" panose="02030600000101010101" pitchFamily="18" charset="-127"/>
              </a:rPr>
              <a:t>Prosedure</a:t>
            </a:r>
            <a:r>
              <a:rPr lang="id-ID" sz="1800" i="1" dirty="0">
                <a:effectLst/>
                <a:latin typeface="Batang" panose="02030600000101010101" pitchFamily="18" charset="-127"/>
                <a:ea typeface="Batang" panose="02030600000101010101" pitchFamily="18" charset="-127"/>
              </a:rPr>
              <a:t>, Property</a:t>
            </a:r>
            <a:r>
              <a:rPr lang="id-ID" sz="1800" dirty="0">
                <a:effectLst/>
                <a:latin typeface="Batang" panose="02030600000101010101" pitchFamily="18" charset="-127"/>
                <a:ea typeface="Batang" panose="02030600000101010101" pitchFamily="18" charset="-127"/>
              </a:rPr>
              <a:t>) menjadi bagian penting dalam memantau pertumbuhan iman anak muda secara berkala.</a:t>
            </a:r>
            <a:endParaRPr lang="en-US" i="1"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67432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0CE7EE-20E6-1288-D237-7848C9FD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79" y="4139612"/>
            <a:ext cx="2589143" cy="2589143"/>
          </a:xfrm>
          <a:prstGeom prst="rect">
            <a:avLst/>
          </a:prstGeom>
        </p:spPr>
      </p:pic>
      <p:pic>
        <p:nvPicPr>
          <p:cNvPr id="10" name="Picture 9">
            <a:extLst>
              <a:ext uri="{FF2B5EF4-FFF2-40B4-BE49-F238E27FC236}">
                <a16:creationId xmlns:a16="http://schemas.microsoft.com/office/drawing/2014/main" id="{BDA80C24-0CA7-B2BF-813F-A56131A05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07" y="1346272"/>
            <a:ext cx="2607516" cy="2340863"/>
          </a:xfrm>
          <a:prstGeom prst="rect">
            <a:avLst/>
          </a:prstGeom>
        </p:spPr>
      </p:pic>
      <p:pic>
        <p:nvPicPr>
          <p:cNvPr id="3" name="Picture 2">
            <a:extLst>
              <a:ext uri="{FF2B5EF4-FFF2-40B4-BE49-F238E27FC236}">
                <a16:creationId xmlns:a16="http://schemas.microsoft.com/office/drawing/2014/main" id="{65B28D9D-6052-572A-599F-9EE1F7FCF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 y="1066800"/>
            <a:ext cx="4655595" cy="2620335"/>
          </a:xfrm>
          <a:prstGeom prst="rect">
            <a:avLst/>
          </a:prstGeom>
        </p:spPr>
      </p:pic>
      <p:sp>
        <p:nvSpPr>
          <p:cNvPr id="4" name="TextBox 2">
            <a:extLst>
              <a:ext uri="{FF2B5EF4-FFF2-40B4-BE49-F238E27FC236}">
                <a16:creationId xmlns:a16="http://schemas.microsoft.com/office/drawing/2014/main" id="{482DE0FD-6B51-0CD5-7ACB-88641623440E}"/>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6" name="Straight Connector 5">
            <a:extLst>
              <a:ext uri="{FF2B5EF4-FFF2-40B4-BE49-F238E27FC236}">
                <a16:creationId xmlns:a16="http://schemas.microsoft.com/office/drawing/2014/main" id="{300350FB-34DE-4487-36AF-56B75730BC10}"/>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88BC9B-EB8A-2A48-40D1-BC88ADE3C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84" y="3932865"/>
            <a:ext cx="4986699" cy="2795890"/>
          </a:xfrm>
          <a:prstGeom prst="rect">
            <a:avLst/>
          </a:prstGeom>
        </p:spPr>
      </p:pic>
      <p:sp>
        <p:nvSpPr>
          <p:cNvPr id="18" name="TextBox 17">
            <a:extLst>
              <a:ext uri="{FF2B5EF4-FFF2-40B4-BE49-F238E27FC236}">
                <a16:creationId xmlns:a16="http://schemas.microsoft.com/office/drawing/2014/main" id="{00A3DD55-045E-B43A-B74F-A9B14F98043A}"/>
              </a:ext>
            </a:extLst>
          </p:cNvPr>
          <p:cNvSpPr txBox="1"/>
          <p:nvPr/>
        </p:nvSpPr>
        <p:spPr>
          <a:xfrm>
            <a:off x="7711440" y="5312140"/>
            <a:ext cx="4070096" cy="1200329"/>
          </a:xfrm>
          <a:prstGeom prst="rect">
            <a:avLst/>
          </a:prstGeom>
          <a:noFill/>
        </p:spPr>
        <p:txBody>
          <a:bodyPr wrap="square" rtlCol="0">
            <a:spAutoFit/>
          </a:bodyPr>
          <a:lstStyle/>
          <a:p>
            <a:r>
              <a:rPr lang="es-ES" b="1" dirty="0">
                <a:latin typeface="Arial Black" panose="020B0A04020102020204" pitchFamily="34" charset="0"/>
                <a:cs typeface="Segoe UI" panose="020B0502040204020203" pitchFamily="34" charset="0"/>
              </a:rPr>
              <a:t>“ TRI PURWATI, MADAMNYA PARA EKS PECANDU NARKOBA, BEGAL, DAN GENG MOTOR ”</a:t>
            </a:r>
          </a:p>
        </p:txBody>
      </p:sp>
      <p:sp>
        <p:nvSpPr>
          <p:cNvPr id="19" name="TextBox 18">
            <a:extLst>
              <a:ext uri="{FF2B5EF4-FFF2-40B4-BE49-F238E27FC236}">
                <a16:creationId xmlns:a16="http://schemas.microsoft.com/office/drawing/2014/main" id="{15478B08-BC10-B2FA-6209-B64A23B2A476}"/>
              </a:ext>
            </a:extLst>
          </p:cNvPr>
          <p:cNvSpPr txBox="1"/>
          <p:nvPr/>
        </p:nvSpPr>
        <p:spPr>
          <a:xfrm>
            <a:off x="7573922" y="1644133"/>
            <a:ext cx="4288894" cy="2031325"/>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Sergio Juarez Correa guru sekolah dasar kelas 1 di Jose Urbina Lopez School hingga membawa muridnya, yaitu Paloma sampai dijuluki </a:t>
            </a:r>
          </a:p>
          <a:p>
            <a:r>
              <a:rPr lang="en-US" b="1" dirty="0">
                <a:latin typeface="Batang" panose="02030600000101010101" pitchFamily="18" charset="-127"/>
                <a:ea typeface="Batang" panose="02030600000101010101" pitchFamily="18" charset="-127"/>
              </a:rPr>
              <a:t>“</a:t>
            </a:r>
            <a:r>
              <a:rPr lang="en-ID" b="1" dirty="0">
                <a:latin typeface="Arial Black" panose="020B0A04020102020204" pitchFamily="34" charset="0"/>
                <a:ea typeface="Batang" panose="02030600000101010101" pitchFamily="18" charset="-127"/>
              </a:rPr>
              <a:t>THE NEXT STEVE JOBS</a:t>
            </a:r>
            <a:r>
              <a:rPr lang="en-ID" b="1" dirty="0">
                <a:latin typeface="Batang" panose="02030600000101010101" pitchFamily="18" charset="-127"/>
                <a:ea typeface="Batang" panose="02030600000101010101" pitchFamily="18" charset="-127"/>
              </a:rPr>
              <a:t> </a:t>
            </a:r>
            <a:r>
              <a:rPr lang="en-US" b="1" dirty="0">
                <a:latin typeface="Batang" panose="02030600000101010101" pitchFamily="18" charset="-127"/>
                <a:ea typeface="Batang" panose="02030600000101010101" pitchFamily="18" charset="-127"/>
              </a:rPr>
              <a:t>”</a:t>
            </a:r>
            <a:endParaRPr lang="en-ID" b="1" dirty="0">
              <a:latin typeface="Batang" panose="02030600000101010101" pitchFamily="18" charset="-127"/>
              <a:ea typeface="Batang" panose="02030600000101010101" pitchFamily="18" charset="-127"/>
            </a:endParaRPr>
          </a:p>
          <a:p>
            <a:r>
              <a:rPr lang="en-US" b="1" dirty="0"/>
              <a:t> </a:t>
            </a:r>
            <a:endParaRPr lang="en-ID" b="1" dirty="0"/>
          </a:p>
        </p:txBody>
      </p:sp>
      <p:sp>
        <p:nvSpPr>
          <p:cNvPr id="20" name="TextBox 19">
            <a:extLst>
              <a:ext uri="{FF2B5EF4-FFF2-40B4-BE49-F238E27FC236}">
                <a16:creationId xmlns:a16="http://schemas.microsoft.com/office/drawing/2014/main" id="{22529C8B-D548-AAAC-1F28-931AB5B82BDE}"/>
              </a:ext>
            </a:extLst>
          </p:cNvPr>
          <p:cNvSpPr txBox="1"/>
          <p:nvPr/>
        </p:nvSpPr>
        <p:spPr>
          <a:xfrm>
            <a:off x="7711440" y="4139612"/>
            <a:ext cx="4151376" cy="1200329"/>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seorang ibu RT membina anak-anak jalanan dan </a:t>
            </a:r>
            <a:r>
              <a:rPr lang="en-US" dirty="0" err="1">
                <a:latin typeface="Batang" panose="02030600000101010101" pitchFamily="18" charset="-127"/>
                <a:ea typeface="Batang" panose="02030600000101010101" pitchFamily="18" charset="-127"/>
              </a:rPr>
              <a:t>mendidikanya</a:t>
            </a:r>
            <a:r>
              <a:rPr lang="en-US" dirty="0">
                <a:latin typeface="Batang" panose="02030600000101010101" pitchFamily="18" charset="-127"/>
                <a:ea typeface="Batang" panose="02030600000101010101" pitchFamily="18" charset="-127"/>
              </a:rPr>
              <a:t>, sampai-sampai dijuluki </a:t>
            </a:r>
            <a:endParaRPr lang="en-ID" dirty="0">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360668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751840" y="1086425"/>
            <a:ext cx="10058400" cy="4524315"/>
          </a:xfrm>
          <a:prstGeom prst="rect">
            <a:avLst/>
          </a:prstGeom>
          <a:noFill/>
        </p:spPr>
        <p:txBody>
          <a:bodyPr wrap="square" rtlCol="0">
            <a:spAutoFit/>
          </a:bodyPr>
          <a:lstStyle/>
          <a:p>
            <a:pPr marL="285750" indent="-285750" algn="just">
              <a:buFont typeface="Arial" panose="020B0604020202020204" pitchFamily="34" charset="0"/>
              <a:buChar char="•"/>
            </a:pPr>
            <a:r>
              <a:rPr lang="en-ID" sz="2400" b="1" dirty="0">
                <a:latin typeface="Segoe UI" panose="020B0502040204020203" pitchFamily="34" charset="0"/>
                <a:cs typeface="Segoe UI" panose="020B0502040204020203" pitchFamily="34" charset="0"/>
              </a:rPr>
              <a:t>Vincent Ricardo</a:t>
            </a:r>
            <a:r>
              <a:rPr lang="en-ID" sz="2400" dirty="0">
                <a:latin typeface="Segoe UI" panose="020B0502040204020203" pitchFamily="34" charset="0"/>
                <a:cs typeface="Segoe UI" panose="020B0502040204020203" pitchFamily="34" charset="0"/>
              </a:rPr>
              <a:t> mengatakan upaya pendidikan guru juga dapat merusak potensi anak jika tidak dibekali dengan keterampilan dan minat pendidikan yang baik. </a:t>
            </a:r>
            <a:endParaRPr lang="en-ID" sz="2400" b="1"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ID" sz="2400" b="1" dirty="0" err="1">
                <a:latin typeface="Segoe UI" panose="020B0502040204020203" pitchFamily="34" charset="0"/>
                <a:cs typeface="Segoe UI" panose="020B0502040204020203" pitchFamily="34" charset="0"/>
              </a:rPr>
              <a:t>Dr.</a:t>
            </a:r>
            <a:r>
              <a:rPr lang="en-ID" sz="2400" b="1" dirty="0">
                <a:latin typeface="Segoe UI" panose="020B0502040204020203" pitchFamily="34" charset="0"/>
                <a:cs typeface="Segoe UI" panose="020B0502040204020203" pitchFamily="34" charset="0"/>
              </a:rPr>
              <a:t> Daniel </a:t>
            </a:r>
            <a:r>
              <a:rPr lang="en-ID" sz="2400" b="1" dirty="0" err="1">
                <a:latin typeface="Segoe UI" panose="020B0502040204020203" pitchFamily="34" charset="0"/>
                <a:cs typeface="Segoe UI" panose="020B0502040204020203" pitchFamily="34" charset="0"/>
              </a:rPr>
              <a:t>Nuhamara</a:t>
            </a:r>
            <a:r>
              <a:rPr lang="en-ID" sz="2400" b="1" dirty="0">
                <a:latin typeface="Segoe UI" panose="020B0502040204020203" pitchFamily="34" charset="0"/>
                <a:cs typeface="Segoe UI" panose="020B0502040204020203" pitchFamily="34" charset="0"/>
              </a:rPr>
              <a:t> </a:t>
            </a:r>
            <a:r>
              <a:rPr lang="en-ID" sz="2400" dirty="0">
                <a:latin typeface="Segoe UI" panose="020B0502040204020203" pitchFamily="34" charset="0"/>
                <a:cs typeface="Segoe UI" panose="020B0502040204020203" pitchFamily="34" charset="0"/>
              </a:rPr>
              <a:t>mengatakan tujuan gereja </a:t>
            </a:r>
            <a:r>
              <a:rPr lang="en-ID" sz="2400" b="1" i="1" dirty="0">
                <a:latin typeface="Segoe UI" panose="020B0502040204020203" pitchFamily="34" charset="0"/>
                <a:cs typeface="Segoe UI" panose="020B0502040204020203" pitchFamily="34" charset="0"/>
              </a:rPr>
              <a:t>menolong </a:t>
            </a:r>
            <a:r>
              <a:rPr lang="en-ID" sz="2400" b="1" i="1" dirty="0" err="1">
                <a:latin typeface="Segoe UI" panose="020B0502040204020203" pitchFamily="34" charset="0"/>
                <a:cs typeface="Segoe UI" panose="020B0502040204020203" pitchFamily="34" charset="0"/>
              </a:rPr>
              <a:t>jemaat</a:t>
            </a:r>
            <a:r>
              <a:rPr lang="en-ID" sz="2400" b="1" i="1" dirty="0">
                <a:latin typeface="Segoe UI" panose="020B0502040204020203" pitchFamily="34" charset="0"/>
                <a:cs typeface="Segoe UI" panose="020B0502040204020203" pitchFamily="34" charset="0"/>
              </a:rPr>
              <a:t> menuju kedewasaan </a:t>
            </a:r>
            <a:r>
              <a:rPr lang="en-ID" sz="2400" dirty="0">
                <a:latin typeface="Segoe UI" panose="020B0502040204020203" pitchFamily="34" charset="0"/>
                <a:cs typeface="Segoe UI" panose="020B0502040204020203" pitchFamily="34" charset="0"/>
              </a:rPr>
              <a:t>Kristen serta berfungsi untuk mengarahkan </a:t>
            </a:r>
            <a:r>
              <a:rPr lang="en-ID" sz="2400" dirty="0" err="1">
                <a:latin typeface="Segoe UI" panose="020B0502040204020203" pitchFamily="34" charset="0"/>
                <a:cs typeface="Segoe UI" panose="020B0502040204020203" pitchFamily="34" charset="0"/>
              </a:rPr>
              <a:t>jemaat</a:t>
            </a:r>
            <a:r>
              <a:rPr lang="en-ID" sz="2400" dirty="0">
                <a:latin typeface="Segoe UI" panose="020B0502040204020203" pitchFamily="34" charset="0"/>
                <a:cs typeface="Segoe UI" panose="020B0502040204020203" pitchFamily="34" charset="0"/>
              </a:rPr>
              <a:t> ke dalam </a:t>
            </a:r>
            <a:r>
              <a:rPr lang="en-ID" sz="2400" b="1" i="1" dirty="0">
                <a:latin typeface="Segoe UI" panose="020B0502040204020203" pitchFamily="34" charset="0"/>
                <a:cs typeface="Segoe UI" panose="020B0502040204020203" pitchFamily="34" charset="0"/>
              </a:rPr>
              <a:t>jalan menjaga diri untuk jauh dari hal dosa, tidak bermoral</a:t>
            </a:r>
            <a:r>
              <a:rPr lang="en-ID" sz="2400" dirty="0">
                <a:latin typeface="Segoe UI" panose="020B0502040204020203" pitchFamily="34" charset="0"/>
                <a:cs typeface="Segoe UI" panose="020B0502040204020203" pitchFamily="34" charset="0"/>
              </a:rPr>
              <a:t> yang tidak mencerminkan Kristus Yesus.</a:t>
            </a:r>
          </a:p>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Pendeta</a:t>
            </a:r>
            <a:r>
              <a:rPr lang="en-ID" sz="2400" dirty="0">
                <a:latin typeface="Segoe UI" panose="020B0502040204020203" pitchFamily="34" charset="0"/>
                <a:cs typeface="Segoe UI" panose="020B0502040204020203" pitchFamily="34" charset="0"/>
              </a:rPr>
              <a:t> sebagai penilik, haruslah menjadi seorang yang mempropagandakan Pendidikan agama Kristen di gereja, yang di dalamnya terkait  </a:t>
            </a:r>
            <a:r>
              <a:rPr lang="en-ID" sz="2400" b="1" i="1" dirty="0">
                <a:latin typeface="Segoe UI" panose="020B0502040204020203" pitchFamily="34" charset="0"/>
                <a:cs typeface="Segoe UI" panose="020B0502040204020203" pitchFamily="34" charset="0"/>
              </a:rPr>
              <a:t>pengenalan akan Allah, kedewasaan rohani berdasarkan Kristus</a:t>
            </a:r>
            <a:r>
              <a:rPr lang="en-ID" sz="2400" dirty="0">
                <a:latin typeface="Segoe UI" panose="020B0502040204020203" pitchFamily="34" charset="0"/>
                <a:cs typeface="Segoe UI" panose="020B0502040204020203" pitchFamily="34" charset="0"/>
              </a:rPr>
              <a:t> serta dorongan untuk menyebarkan kasih kepada sesama.</a:t>
            </a:r>
          </a:p>
        </p:txBody>
      </p:sp>
    </p:spTree>
    <p:extLst>
      <p:ext uri="{BB962C8B-B14F-4D97-AF65-F5344CB8AC3E}">
        <p14:creationId xmlns:p14="http://schemas.microsoft.com/office/powerpoint/2010/main" val="166340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812800" y="1543625"/>
            <a:ext cx="10058400" cy="3785652"/>
          </a:xfrm>
          <a:prstGeom prst="rect">
            <a:avLst/>
          </a:prstGeom>
          <a:noFill/>
        </p:spPr>
        <p:txBody>
          <a:bodyPr wrap="square" rtlCol="0">
            <a:spAutoFit/>
          </a:bodyPr>
          <a:lstStyle/>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Pengenalan akan Allah yang benar </a:t>
            </a:r>
            <a:r>
              <a:rPr lang="en-ID" sz="2400" dirty="0">
                <a:latin typeface="Segoe UI" panose="020B0502040204020203" pitchFamily="34" charset="0"/>
                <a:cs typeface="Segoe UI" panose="020B0502040204020203" pitchFamily="34" charset="0"/>
              </a:rPr>
              <a:t>haruslah didapat melalui pendidikan yang berlandaskan takut dan taat pada TUHAN</a:t>
            </a:r>
          </a:p>
          <a:p>
            <a:pPr marL="285750" indent="-285750" algn="just">
              <a:buFont typeface="Arial" panose="020B0604020202020204" pitchFamily="34" charset="0"/>
              <a:buChar char="•"/>
            </a:pPr>
            <a:r>
              <a:rPr lang="en-ID" sz="2400" dirty="0">
                <a:latin typeface="Segoe UI" panose="020B0502040204020203" pitchFamily="34" charset="0"/>
                <a:cs typeface="Segoe UI" panose="020B0502040204020203" pitchFamily="34" charset="0"/>
              </a:rPr>
              <a:t>Pembina kaum muda berperan dalam </a:t>
            </a:r>
            <a:r>
              <a:rPr lang="en-ID" sz="2400" b="1" i="1" dirty="0">
                <a:latin typeface="Segoe UI" panose="020B0502040204020203" pitchFamily="34" charset="0"/>
                <a:cs typeface="Segoe UI" panose="020B0502040204020203" pitchFamily="34" charset="0"/>
              </a:rPr>
              <a:t>memelihara dan menopang kehidupan para muda-mudi</a:t>
            </a:r>
            <a:r>
              <a:rPr lang="en-ID" sz="2400" dirty="0">
                <a:latin typeface="Segoe UI" panose="020B0502040204020203" pitchFamily="34" charset="0"/>
                <a:cs typeface="Segoe UI" panose="020B0502040204020203" pitchFamily="34" charset="0"/>
              </a:rPr>
              <a:t> sejak awal. Hal ini memungkinkan kaum muda untuk mengetahui jalan kebenaran melalui Firman Tuhan dalam kehidupan kaum muda setiap hari.</a:t>
            </a:r>
          </a:p>
          <a:p>
            <a:pPr marL="285750" indent="-285750" algn="just">
              <a:buFont typeface="Arial" panose="020B0604020202020204" pitchFamily="34" charset="0"/>
              <a:buChar char="•"/>
            </a:pPr>
            <a:r>
              <a:rPr lang="en-ID" sz="2400" dirty="0" err="1">
                <a:latin typeface="Segoe UI" panose="020B0502040204020203" pitchFamily="34" charset="0"/>
                <a:cs typeface="Segoe UI" panose="020B0502040204020203" pitchFamily="34" charset="0"/>
              </a:rPr>
              <a:t>Eko</a:t>
            </a:r>
            <a:r>
              <a:rPr lang="en-ID" sz="2400" dirty="0">
                <a:latin typeface="Segoe UI" panose="020B0502040204020203" pitchFamily="34" charset="0"/>
                <a:cs typeface="Segoe UI" panose="020B0502040204020203" pitchFamily="34" charset="0"/>
              </a:rPr>
              <a:t> Jalu Santoso : Masyarakat modern cenderung terjerumus dalam penyakit kronis zaman ini. Yaitu </a:t>
            </a:r>
            <a:r>
              <a:rPr lang="en-ID" sz="2400" b="1" i="1" dirty="0">
                <a:latin typeface="Segoe UI" panose="020B0502040204020203" pitchFamily="34" charset="0"/>
                <a:cs typeface="Segoe UI" panose="020B0502040204020203" pitchFamily="34" charset="0"/>
              </a:rPr>
              <a:t>ingin serba cepat, mudah, praktis, hidup tanpa </a:t>
            </a:r>
            <a:r>
              <a:rPr lang="sv-SE" sz="2400" b="1" i="1" dirty="0">
                <a:latin typeface="Segoe UI" panose="020B0502040204020203" pitchFamily="34" charset="0"/>
                <a:cs typeface="Segoe UI" panose="020B0502040204020203" pitchFamily="34" charset="0"/>
              </a:rPr>
              <a:t>bimbingan Tuhan, tidak bertujuan pada nilai-nilai spiritual</a:t>
            </a:r>
            <a:r>
              <a:rPr lang="sv-SE" sz="2400" dirty="0">
                <a:latin typeface="Segoe UI" panose="020B0502040204020203" pitchFamily="34" charset="0"/>
                <a:cs typeface="Segoe UI" panose="020B0502040204020203" pitchFamily="34" charset="0"/>
              </a:rPr>
              <a:t> untuk masa yang akan datang dan tidak memilih jalan benar</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562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CEEA6-1307-D0BB-C02B-0E444BE8C471}"/>
              </a:ext>
            </a:extLst>
          </p:cNvPr>
          <p:cNvSpPr txBox="1"/>
          <p:nvPr/>
        </p:nvSpPr>
        <p:spPr>
          <a:xfrm>
            <a:off x="883920" y="383298"/>
            <a:ext cx="2418080"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BARNA</a:t>
            </a:r>
            <a:endParaRPr lang="en-ID" sz="4000" b="1" dirty="0">
              <a:latin typeface="Segoe UI" panose="020B0502040204020203" pitchFamily="34" charset="0"/>
              <a:cs typeface="Segoe UI" panose="020B0502040204020203" pitchFamily="34" charset="0"/>
            </a:endParaRPr>
          </a:p>
        </p:txBody>
      </p:sp>
      <p:cxnSp>
        <p:nvCxnSpPr>
          <p:cNvPr id="3" name="Straight Connector 2">
            <a:extLst>
              <a:ext uri="{FF2B5EF4-FFF2-40B4-BE49-F238E27FC236}">
                <a16:creationId xmlns:a16="http://schemas.microsoft.com/office/drawing/2014/main" id="{7C726243-B43F-967E-B956-68CDFA003AC1}"/>
              </a:ext>
            </a:extLst>
          </p:cNvPr>
          <p:cNvCxnSpPr>
            <a:cxnSpLocks/>
          </p:cNvCxnSpPr>
          <p:nvPr/>
        </p:nvCxnSpPr>
        <p:spPr>
          <a:xfrm>
            <a:off x="969264" y="1091184"/>
            <a:ext cx="2922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10125A-8F5E-ED54-964F-B727B8D0418F}"/>
              </a:ext>
            </a:extLst>
          </p:cNvPr>
          <p:cNvSpPr txBox="1"/>
          <p:nvPr/>
        </p:nvSpPr>
        <p:spPr>
          <a:xfrm>
            <a:off x="883920" y="1207942"/>
            <a:ext cx="10302240" cy="830997"/>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lebih dari setengah remaja di Amerika meninggalkan gereja di usia 15 tahun ke atas</a:t>
            </a:r>
            <a:endParaRPr lang="en-ID" sz="2400" b="1" dirty="0">
              <a:latin typeface="Batang" panose="02030600000101010101" pitchFamily="18" charset="-127"/>
              <a:ea typeface="Batang" panose="02030600000101010101" pitchFamily="18" charset="-127"/>
              <a:cs typeface="Segoe UI" panose="020B0502040204020203" pitchFamily="34" charset="0"/>
            </a:endParaRPr>
          </a:p>
        </p:txBody>
      </p:sp>
      <p:sp>
        <p:nvSpPr>
          <p:cNvPr id="6" name="TextBox 5">
            <a:extLst>
              <a:ext uri="{FF2B5EF4-FFF2-40B4-BE49-F238E27FC236}">
                <a16:creationId xmlns:a16="http://schemas.microsoft.com/office/drawing/2014/main" id="{D75911B7-BDE2-3BC5-41D3-0086E7A2AFF4}"/>
              </a:ext>
            </a:extLst>
          </p:cNvPr>
          <p:cNvSpPr txBox="1"/>
          <p:nvPr/>
        </p:nvSpPr>
        <p:spPr>
          <a:xfrm>
            <a:off x="883920" y="2149599"/>
            <a:ext cx="7772400"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Bilangan Research Center</a:t>
            </a:r>
            <a:endParaRPr lang="en-ID" sz="4000" b="1" dirty="0">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6656B0F8-44AE-E640-D748-3D0C69B52A7E}"/>
              </a:ext>
            </a:extLst>
          </p:cNvPr>
          <p:cNvCxnSpPr>
            <a:cxnSpLocks/>
          </p:cNvCxnSpPr>
          <p:nvPr/>
        </p:nvCxnSpPr>
        <p:spPr>
          <a:xfrm>
            <a:off x="969264" y="2857485"/>
            <a:ext cx="2922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80183B-D15E-A734-36D3-CD5C42E1F2CF}"/>
              </a:ext>
            </a:extLst>
          </p:cNvPr>
          <p:cNvSpPr txBox="1"/>
          <p:nvPr/>
        </p:nvSpPr>
        <p:spPr>
          <a:xfrm>
            <a:off x="969264" y="2888641"/>
            <a:ext cx="10302240" cy="3416320"/>
          </a:xfrm>
          <a:prstGeom prst="rect">
            <a:avLst/>
          </a:prstGeom>
          <a:noFill/>
        </p:spPr>
        <p:txBody>
          <a:bodyPr wrap="square" rtlCol="0">
            <a:spAutoFit/>
          </a:bodyPr>
          <a:lstStyle/>
          <a:p>
            <a:pPr marL="457200" indent="-457200">
              <a:buAutoNum type="arabicPlain" startAt="2018"/>
            </a:pPr>
            <a:r>
              <a:rPr lang="en-US" sz="2400" b="1" dirty="0">
                <a:latin typeface="Batang" panose="02030600000101010101" pitchFamily="18" charset="-127"/>
                <a:ea typeface="Batang" panose="02030600000101010101" pitchFamily="18" charset="-127"/>
                <a:cs typeface="Segoe UI" panose="020B0502040204020203" pitchFamily="34" charset="0"/>
              </a:rPr>
              <a:t>  91,8% pemuda Kristen di Indonesia masih rutin menghadiri kebaktian gereja</a:t>
            </a:r>
          </a:p>
          <a:p>
            <a:endParaRPr lang="en-US"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Namun Persentase </a:t>
            </a:r>
            <a:r>
              <a:rPr lang="en-ID" sz="2400" b="1" dirty="0">
                <a:latin typeface="Aharoni" panose="02010803020104030203" pitchFamily="2" charset="-79"/>
                <a:ea typeface="Batang" panose="02030600000101010101" pitchFamily="18" charset="-127"/>
                <a:cs typeface="Aharoni" panose="02010803020104030203" pitchFamily="2" charset="-79"/>
              </a:rPr>
              <a:t>remaja yang tidak beribadah secara teratur meningkat</a:t>
            </a:r>
            <a:r>
              <a:rPr lang="en-ID" sz="2400" b="1" dirty="0">
                <a:latin typeface="Batang" panose="02030600000101010101" pitchFamily="18" charset="-127"/>
                <a:ea typeface="Batang" panose="02030600000101010101" pitchFamily="18" charset="-127"/>
                <a:cs typeface="Segoe UI" panose="020B0502040204020203" pitchFamily="34" charset="0"/>
              </a:rPr>
              <a:t> sesuai dengan kelompok umur.</a:t>
            </a:r>
          </a:p>
          <a:p>
            <a:endParaRPr lang="en-ID"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	usia 15-18 tahun 7,7% </a:t>
            </a:r>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&gt;&gt; 10,2% pada usia 19-22 tahun &gt;&gt; 	13,7% pada usia 23-25.</a:t>
            </a:r>
          </a:p>
          <a:p>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	</a:t>
            </a:r>
          </a:p>
        </p:txBody>
      </p:sp>
    </p:spTree>
    <p:extLst>
      <p:ext uri="{BB962C8B-B14F-4D97-AF65-F5344CB8AC3E}">
        <p14:creationId xmlns:p14="http://schemas.microsoft.com/office/powerpoint/2010/main" val="355496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6D6964-83B1-7591-5D28-CE92C1F280E8}"/>
              </a:ext>
            </a:extLst>
          </p:cNvPr>
          <p:cNvSpPr txBox="1"/>
          <p:nvPr/>
        </p:nvSpPr>
        <p:spPr>
          <a:xfrm>
            <a:off x="883920" y="567964"/>
            <a:ext cx="13807440" cy="523220"/>
          </a:xfrm>
          <a:prstGeom prst="rect">
            <a:avLst/>
          </a:prstGeom>
          <a:noFill/>
        </p:spPr>
        <p:txBody>
          <a:bodyPr wrap="square" rtlCol="0">
            <a:spAutoFit/>
          </a:bodyPr>
          <a:lstStyle/>
          <a:p>
            <a:r>
              <a:rPr lang="en-ID" sz="2800" b="1" dirty="0">
                <a:latin typeface="Segoe UI" panose="020B0502040204020203" pitchFamily="34" charset="0"/>
                <a:cs typeface="Segoe UI" panose="020B0502040204020203" pitchFamily="34" charset="0"/>
              </a:rPr>
              <a:t>OECD Programme for International Student Assessment (PISA)</a:t>
            </a:r>
          </a:p>
        </p:txBody>
      </p:sp>
      <p:cxnSp>
        <p:nvCxnSpPr>
          <p:cNvPr id="3" name="Straight Connector 2">
            <a:extLst>
              <a:ext uri="{FF2B5EF4-FFF2-40B4-BE49-F238E27FC236}">
                <a16:creationId xmlns:a16="http://schemas.microsoft.com/office/drawing/2014/main" id="{9B137E59-178D-5971-026A-F2CDE5BF3039}"/>
              </a:ext>
            </a:extLst>
          </p:cNvPr>
          <p:cNvCxnSpPr>
            <a:cxnSpLocks/>
          </p:cNvCxnSpPr>
          <p:nvPr/>
        </p:nvCxnSpPr>
        <p:spPr>
          <a:xfrm>
            <a:off x="969264" y="1091184"/>
            <a:ext cx="2922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21BC78-462D-8BD7-895C-34EC78D099C4}"/>
              </a:ext>
            </a:extLst>
          </p:cNvPr>
          <p:cNvSpPr txBox="1"/>
          <p:nvPr/>
        </p:nvSpPr>
        <p:spPr>
          <a:xfrm>
            <a:off x="883920" y="1207942"/>
            <a:ext cx="10302240" cy="1938992"/>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41% pelajar Indonesia </a:t>
            </a:r>
            <a:r>
              <a:rPr lang="en-US" sz="2400" b="1" dirty="0">
                <a:latin typeface="Batang" panose="02030600000101010101" pitchFamily="18" charset="-127"/>
                <a:ea typeface="Batang" panose="02030600000101010101" pitchFamily="18" charset="-127"/>
                <a:cs typeface="Segoe UI" panose="020B0502040204020203" pitchFamily="34" charset="0"/>
              </a:rPr>
              <a:t>mengatakan bahwa mereka telah 	diganggu setidaknya beberapa kali dalam sebulan.</a:t>
            </a:r>
          </a:p>
          <a:p>
            <a:r>
              <a:rPr lang="en-US" sz="2400" b="1" dirty="0">
                <a:latin typeface="Batang" panose="02030600000101010101" pitchFamily="18" charset="-127"/>
                <a:ea typeface="Batang" panose="02030600000101010101" pitchFamily="18" charset="-127"/>
                <a:cs typeface="Segoe UI" panose="020B0502040204020203" pitchFamily="34" charset="0"/>
              </a:rPr>
              <a:t>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80% siswa Indonesia </a:t>
            </a:r>
            <a:r>
              <a:rPr lang="en-US" sz="2400" b="1" dirty="0">
                <a:latin typeface="Batang" panose="02030600000101010101" pitchFamily="18" charset="-127"/>
                <a:ea typeface="Batang" panose="02030600000101010101" pitchFamily="18" charset="-127"/>
                <a:cs typeface="Segoe UI" panose="020B0502040204020203" pitchFamily="34" charset="0"/>
              </a:rPr>
              <a:t>mengakui bahwa mereka perlu membantu 	anak-anak yang ditindas</a:t>
            </a:r>
          </a:p>
          <a:p>
            <a:r>
              <a:rPr lang="en-ID" sz="2400" b="1" dirty="0">
                <a:latin typeface="Batang" panose="02030600000101010101" pitchFamily="18" charset="-127"/>
                <a:ea typeface="Batang" panose="02030600000101010101" pitchFamily="18" charset="-127"/>
                <a:cs typeface="Segoe UI" panose="020B0502040204020203" pitchFamily="34" charset="0"/>
              </a:rPr>
              <a:t>	</a:t>
            </a:r>
            <a:r>
              <a:rPr lang="en-ID"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17% siswa </a:t>
            </a:r>
            <a:r>
              <a:rPr lang="en-ID" sz="2400" b="1" dirty="0">
                <a:latin typeface="Batang" panose="02030600000101010101" pitchFamily="18" charset="-127"/>
                <a:ea typeface="Batang" panose="02030600000101010101" pitchFamily="18" charset="-127"/>
                <a:cs typeface="Segoe UI" panose="020B0502040204020203" pitchFamily="34" charset="0"/>
              </a:rPr>
              <a:t>mengaku kesepian</a:t>
            </a:r>
          </a:p>
        </p:txBody>
      </p:sp>
      <p:pic>
        <p:nvPicPr>
          <p:cNvPr id="6" name="Picture 5">
            <a:extLst>
              <a:ext uri="{FF2B5EF4-FFF2-40B4-BE49-F238E27FC236}">
                <a16:creationId xmlns:a16="http://schemas.microsoft.com/office/drawing/2014/main" id="{4BD9D6B4-0E1B-8610-1A95-890DDB7A5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 y="3815080"/>
            <a:ext cx="4785360" cy="2691765"/>
          </a:xfrm>
          <a:prstGeom prst="rect">
            <a:avLst/>
          </a:prstGeom>
        </p:spPr>
      </p:pic>
      <p:sp>
        <p:nvSpPr>
          <p:cNvPr id="7" name="TextBox 6">
            <a:extLst>
              <a:ext uri="{FF2B5EF4-FFF2-40B4-BE49-F238E27FC236}">
                <a16:creationId xmlns:a16="http://schemas.microsoft.com/office/drawing/2014/main" id="{4A3EDE26-99D2-68E8-7FAD-82BB7C90F7F2}"/>
              </a:ext>
            </a:extLst>
          </p:cNvPr>
          <p:cNvSpPr txBox="1"/>
          <p:nvPr/>
        </p:nvSpPr>
        <p:spPr>
          <a:xfrm>
            <a:off x="6132513" y="4172730"/>
            <a:ext cx="5364480" cy="1477328"/>
          </a:xfrm>
          <a:prstGeom prst="rect">
            <a:avLst/>
          </a:prstGeom>
          <a:noFill/>
        </p:spPr>
        <p:txBody>
          <a:bodyPr wrap="square" rtlCol="0">
            <a:spAutoFit/>
          </a:bodyPr>
          <a:lstStyle/>
          <a:p>
            <a:r>
              <a:rPr lang="en-ID" b="1" dirty="0">
                <a:latin typeface="Batang" panose="02030600000101010101" pitchFamily="18" charset="-127"/>
                <a:ea typeface="Batang" panose="02030600000101010101" pitchFamily="18" charset="-127"/>
              </a:rPr>
              <a:t>Seorang wanita yang ikut dalam uji coba beta Metaverse mengalami pelecehan, di mana ia diraba-raba. Dari pengakuannya ia mengalami pelecehan sewaktu menjalankan Metaverse, </a:t>
            </a:r>
            <a:r>
              <a:rPr lang="en-ID" b="1" dirty="0" err="1">
                <a:latin typeface="Batang" panose="02030600000101010101" pitchFamily="18" charset="-127"/>
                <a:ea typeface="Batang" panose="02030600000101010101" pitchFamily="18" charset="-127"/>
              </a:rPr>
              <a:t>digame</a:t>
            </a:r>
            <a:r>
              <a:rPr lang="en-ID" b="1" dirty="0">
                <a:latin typeface="Batang" panose="02030600000101010101" pitchFamily="18" charset="-127"/>
                <a:ea typeface="Batang" panose="02030600000101010101" pitchFamily="18" charset="-127"/>
              </a:rPr>
              <a:t> Horizon Worlds.</a:t>
            </a:r>
          </a:p>
        </p:txBody>
      </p:sp>
    </p:spTree>
    <p:extLst>
      <p:ext uri="{BB962C8B-B14F-4D97-AF65-F5344CB8AC3E}">
        <p14:creationId xmlns:p14="http://schemas.microsoft.com/office/powerpoint/2010/main" val="348238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Fokus dan Sub Fokus</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2182368" y="3207921"/>
            <a:ext cx="7936992" cy="1938992"/>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Pertumbuhan Pengenalan Akan ALLAH.</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 Dan Aplikasinya Dalam Pertumbuhan Pengenalan Akan ALLAH Di </a:t>
            </a:r>
            <a:r>
              <a:rPr lang="en-US" sz="2400" dirty="0">
                <a:effectLst/>
                <a:latin typeface="Segoe UI" panose="020B0502040204020203" pitchFamily="34" charset="0"/>
                <a:ea typeface="SimSun" panose="02010600030101010101" pitchFamily="2" charset="-122"/>
                <a:cs typeface="Segoe UI" panose="020B0502040204020203" pitchFamily="34" charset="0"/>
              </a:rPr>
              <a:t>MDC Youth </a:t>
            </a:r>
            <a:r>
              <a:rPr lang="zh-CN" sz="2400" dirty="0">
                <a:effectLst/>
                <a:latin typeface="Segoe UI" panose="020B0502040204020203" pitchFamily="34" charset="0"/>
                <a:ea typeface="Times New Roman" panose="02020603050405020304" pitchFamily="18" charset="0"/>
                <a:cs typeface="Segoe UI" panose="020B0502040204020203" pitchFamily="34" charset="0"/>
              </a:rPr>
              <a:t>GKPB Masa Depan Cerah Surabaya</a:t>
            </a:r>
            <a:r>
              <a:rPr lang="en-US" sz="2400" dirty="0">
                <a:effectLst/>
                <a:latin typeface="Segoe UI" panose="020B0502040204020203" pitchFamily="34" charset="0"/>
                <a:ea typeface="SimSun" panose="02010600030101010101" pitchFamily="2" charset="-122"/>
                <a:cs typeface="Segoe UI" panose="020B0502040204020203" pitchFamily="34" charset="0"/>
              </a:rPr>
              <a:t> </a:t>
            </a:r>
            <a:r>
              <a:rPr lang="en-US" sz="2400" dirty="0" err="1">
                <a:effectLst/>
                <a:latin typeface="Segoe UI" panose="020B0502040204020203" pitchFamily="34" charset="0"/>
                <a:ea typeface="SimSun" panose="02010600030101010101" pitchFamily="2" charset="-122"/>
                <a:cs typeface="Segoe UI" panose="020B0502040204020203" pitchFamily="34" charset="0"/>
              </a:rPr>
              <a:t>Ciputra</a:t>
            </a:r>
            <a:r>
              <a:rPr lang="en-US" sz="2400" dirty="0">
                <a:effectLst/>
                <a:latin typeface="Segoe UI" panose="020B0502040204020203" pitchFamily="34" charset="0"/>
                <a:ea typeface="SimSun" panose="02010600030101010101" pitchFamily="2" charset="-122"/>
                <a:cs typeface="Segoe UI" panose="020B0502040204020203" pitchFamily="34" charset="0"/>
              </a:rPr>
              <a:t> World</a:t>
            </a:r>
            <a:r>
              <a:rPr lang="zh-CN" sz="2400" dirty="0">
                <a:effectLst/>
                <a:latin typeface="Segoe UI" panose="020B0502040204020203" pitchFamily="34" charset="0"/>
                <a:ea typeface="Times New Roman" panose="02020603050405020304" pitchFamily="18" charset="0"/>
                <a:cs typeface="Segoe UI" panose="020B0502040204020203" pitchFamily="34" charset="0"/>
              </a:rPr>
              <a:t>.</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41058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Rumusan Masalah</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1748117" y="3207921"/>
            <a:ext cx="8758517" cy="2041585"/>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a:t>
            </a:r>
            <a:endParaRPr lang="en-ID" sz="2400" dirty="0">
              <a:effectLst/>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Apa itu Pertumbuhan Pengenalan Akan ALLAH ?.</a:t>
            </a:r>
            <a:endParaRPr lang="en-ID" altLang="zh-CN" sz="2400" dirty="0">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id-ID"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dan aplikasinya dalam pertumbuhan pengenalan akan ALLAH Di </a:t>
            </a:r>
            <a:r>
              <a:rPr lang="en-US" sz="2400" dirty="0">
                <a:effectLst/>
                <a:latin typeface="Segoe UI" panose="020B0502040204020203" pitchFamily="34" charset="0"/>
                <a:ea typeface="Batang" panose="02030600000101010101" pitchFamily="18" charset="-127"/>
                <a:cs typeface="Segoe UI" panose="020B0502040204020203" pitchFamily="34" charset="0"/>
              </a:rPr>
              <a:t>MDC Youth </a:t>
            </a:r>
            <a:r>
              <a:rPr lang="id-ID" sz="2400" dirty="0">
                <a:effectLst/>
                <a:latin typeface="Segoe UI" panose="020B0502040204020203" pitchFamily="34" charset="0"/>
                <a:ea typeface="Batang" panose="02030600000101010101" pitchFamily="18" charset="-127"/>
                <a:cs typeface="Segoe UI" panose="020B0502040204020203" pitchFamily="34" charset="0"/>
              </a:rPr>
              <a:t>GKPB Masa Depan Cerah Surabaya</a:t>
            </a:r>
            <a:r>
              <a:rPr lang="en-US" sz="2400" dirty="0">
                <a:effectLst/>
                <a:latin typeface="Segoe UI" panose="020B0502040204020203" pitchFamily="34" charset="0"/>
                <a:ea typeface="Batang" panose="02030600000101010101" pitchFamily="18" charset="-127"/>
                <a:cs typeface="Segoe UI" panose="020B0502040204020203" pitchFamily="34" charset="0"/>
              </a:rPr>
              <a:t> </a:t>
            </a:r>
            <a:r>
              <a:rPr lang="en-US" sz="2400" dirty="0" err="1">
                <a:effectLst/>
                <a:latin typeface="Segoe UI" panose="020B0502040204020203" pitchFamily="34" charset="0"/>
                <a:ea typeface="Batang" panose="02030600000101010101" pitchFamily="18" charset="-127"/>
                <a:cs typeface="Segoe UI" panose="020B0502040204020203" pitchFamily="34" charset="0"/>
              </a:rPr>
              <a:t>Ciputra</a:t>
            </a:r>
            <a:r>
              <a:rPr lang="en-US" sz="2400" dirty="0">
                <a:effectLst/>
                <a:latin typeface="Segoe UI" panose="020B0502040204020203" pitchFamily="34" charset="0"/>
                <a:ea typeface="Batang" panose="02030600000101010101" pitchFamily="18" charset="-127"/>
                <a:cs typeface="Segoe UI" panose="020B0502040204020203" pitchFamily="34" charset="0"/>
              </a:rPr>
              <a:t> World</a:t>
            </a:r>
            <a:r>
              <a:rPr lang="id-ID" sz="2400" dirty="0">
                <a:effectLst/>
                <a:latin typeface="Segoe UI" panose="020B0502040204020203" pitchFamily="34" charset="0"/>
                <a:ea typeface="Batang" panose="02030600000101010101" pitchFamily="18" charset="-127"/>
                <a:cs typeface="Segoe UI" panose="020B0502040204020203" pitchFamily="34" charset="0"/>
              </a:rPr>
              <a:t> ?.</a:t>
            </a:r>
            <a:endParaRPr lang="en-ID" sz="3200" dirty="0">
              <a:effectLst/>
              <a:latin typeface="Segoe UI" panose="020B0502040204020203" pitchFamily="34" charset="0"/>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07085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BEAD52F-0B99-7B1B-1CC6-54ED96EE25DC}"/>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Manfaat Penelitian</a:t>
            </a:r>
          </a:p>
        </p:txBody>
      </p:sp>
      <p:cxnSp>
        <p:nvCxnSpPr>
          <p:cNvPr id="3" name="Straight Connector 2">
            <a:extLst>
              <a:ext uri="{FF2B5EF4-FFF2-40B4-BE49-F238E27FC236}">
                <a16:creationId xmlns:a16="http://schemas.microsoft.com/office/drawing/2014/main" id="{E9F2A7D7-84D4-A0EA-5991-CDAA9A7D3114}"/>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E871E33-625C-90C3-232B-86E9D8DA1AD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02AA8420-05D2-8ECE-976F-6EE6C4CFA129}"/>
              </a:ext>
            </a:extLst>
          </p:cNvPr>
          <p:cNvSpPr/>
          <p:nvPr/>
        </p:nvSpPr>
        <p:spPr>
          <a:xfrm>
            <a:off x="0" y="1971042"/>
            <a:ext cx="5740401"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11ECF185-F064-90BE-8DEC-5A26CBA2CCEA}"/>
              </a:ext>
            </a:extLst>
          </p:cNvPr>
          <p:cNvSpPr/>
          <p:nvPr/>
        </p:nvSpPr>
        <p:spPr>
          <a:xfrm>
            <a:off x="6451600" y="1950722"/>
            <a:ext cx="5746433"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7CCF6B0F-CC4E-02A3-DDF0-0D14363F6C44}"/>
              </a:ext>
            </a:extLst>
          </p:cNvPr>
          <p:cNvSpPr txBox="1"/>
          <p:nvPr/>
        </p:nvSpPr>
        <p:spPr>
          <a:xfrm>
            <a:off x="162560" y="1950722"/>
            <a:ext cx="2915920" cy="707886"/>
          </a:xfrm>
          <a:prstGeom prst="rect">
            <a:avLst/>
          </a:prstGeom>
          <a:noFill/>
        </p:spPr>
        <p:txBody>
          <a:bodyPr wrap="square" rtlCol="0">
            <a:spAutoFit/>
          </a:bodyPr>
          <a:lstStyle/>
          <a:p>
            <a:r>
              <a:rPr lang="en-US" sz="4000" dirty="0" err="1">
                <a:solidFill>
                  <a:srgbClr val="FF0000"/>
                </a:solidFill>
                <a:latin typeface="Segoe UI" panose="020B0502040204020203" pitchFamily="34" charset="0"/>
                <a:cs typeface="Segoe UI" panose="020B0502040204020203" pitchFamily="34" charset="0"/>
              </a:rPr>
              <a:t>Teoritis</a:t>
            </a:r>
            <a:endParaRPr lang="en-ID" sz="4000" dirty="0">
              <a:solidFill>
                <a:srgbClr val="FF0000"/>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3C3C1874-0046-0FA5-D069-786F9BE4676F}"/>
              </a:ext>
            </a:extLst>
          </p:cNvPr>
          <p:cNvSpPr txBox="1"/>
          <p:nvPr/>
        </p:nvSpPr>
        <p:spPr>
          <a:xfrm>
            <a:off x="10076093" y="1869441"/>
            <a:ext cx="2032000" cy="707886"/>
          </a:xfrm>
          <a:prstGeom prst="rect">
            <a:avLst/>
          </a:prstGeom>
          <a:noFill/>
        </p:spPr>
        <p:txBody>
          <a:bodyPr wrap="square" rtlCol="0">
            <a:spAutoFit/>
          </a:bodyPr>
          <a:lstStyle/>
          <a:p>
            <a:pPr algn="r"/>
            <a:r>
              <a:rPr lang="en-US" sz="4000" dirty="0">
                <a:solidFill>
                  <a:srgbClr val="FF0000"/>
                </a:solidFill>
                <a:latin typeface="Segoe UI" panose="020B0502040204020203" pitchFamily="34" charset="0"/>
                <a:cs typeface="Segoe UI" panose="020B0502040204020203" pitchFamily="34" charset="0"/>
              </a:rPr>
              <a:t>Praktis</a:t>
            </a:r>
            <a:endParaRPr lang="en-ID" sz="4000" dirty="0">
              <a:solidFill>
                <a:srgbClr val="FF0000"/>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6D399E2-22D5-7F3A-7C90-99EE3097FE7C}"/>
              </a:ext>
            </a:extLst>
          </p:cNvPr>
          <p:cNvSpPr txBox="1"/>
          <p:nvPr/>
        </p:nvSpPr>
        <p:spPr>
          <a:xfrm>
            <a:off x="355600" y="2926080"/>
            <a:ext cx="4775200" cy="1938992"/>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Menambah wawasan ilmu dan pengetahuan tentang kajian 2 Petrus 1:5-7 dan aplikasinya dalam pertumbuhan pengenalan akan Allah</a:t>
            </a:r>
            <a:endParaRPr lang="en-ID" sz="24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24DFCED-47DC-6AA1-C41F-B81634FD4A28}"/>
              </a:ext>
            </a:extLst>
          </p:cNvPr>
          <p:cNvSpPr txBox="1"/>
          <p:nvPr/>
        </p:nvSpPr>
        <p:spPr>
          <a:xfrm>
            <a:off x="7416800" y="2672080"/>
            <a:ext cx="4775200" cy="2677656"/>
          </a:xfrm>
          <a:prstGeom prst="rect">
            <a:avLst/>
          </a:prstGeom>
          <a:noFill/>
        </p:spPr>
        <p:txBody>
          <a:bodyPr wrap="square" rtlCol="0">
            <a:spAutoFit/>
          </a:bodyPr>
          <a:lstStyle/>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orang tua</a:t>
            </a:r>
          </a:p>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kaum muda</a:t>
            </a:r>
          </a:p>
          <a:p>
            <a:pPr marL="342900" indent="-342900">
              <a:buFont typeface="Arial" panose="020B0604020202020204" pitchFamily="34" charset="0"/>
              <a:buChar char="•"/>
            </a:pPr>
            <a:r>
              <a:rPr lang="es-ES" sz="2400" dirty="0">
                <a:latin typeface="Segoe UI" panose="020B0502040204020203" pitchFamily="34" charset="0"/>
                <a:cs typeface="Segoe UI" panose="020B0502040204020203" pitchFamily="34" charset="0"/>
              </a:rPr>
              <a:t>Bagi para pendidik dan pengajar gereja</a:t>
            </a:r>
            <a:endParaRPr lang="en-ID"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id-ID" sz="2400" dirty="0">
                <a:effectLst/>
                <a:latin typeface="Segoe UI" panose="020B0502040204020203" pitchFamily="34" charset="0"/>
                <a:ea typeface="SimSun" panose="02010600030101010101" pitchFamily="2" charset="-122"/>
                <a:cs typeface="Segoe UI" panose="020B0502040204020203" pitchFamily="34" charset="0"/>
              </a:rPr>
              <a:t>Bagi Lembaga Gereja Kristen Perjanjian Baru Masa Depan Cerah Surabaya</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3456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1946</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 Black</vt:lpstr>
      <vt:lpstr>Calibri Light</vt:lpstr>
      <vt:lpstr>Segoe UI</vt:lpstr>
      <vt:lpstr>Times New Roman</vt:lpstr>
      <vt:lpstr>Calibri</vt:lpstr>
      <vt:lpstr>Arial</vt:lpstr>
      <vt:lpstr>Aharoni</vt:lpstr>
      <vt:lpstr>Batang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Yofandi Riki Winata</dc:creator>
  <cp:lastModifiedBy>Yofandi Riki Winata</cp:lastModifiedBy>
  <cp:revision>1</cp:revision>
  <dcterms:created xsi:type="dcterms:W3CDTF">2023-07-17T08:31:43Z</dcterms:created>
  <dcterms:modified xsi:type="dcterms:W3CDTF">2023-07-18T02:01:39Z</dcterms:modified>
</cp:coreProperties>
</file>